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 id="2147483682" r:id="rId2"/>
    <p:sldMasterId id="2147483695" r:id="rId3"/>
    <p:sldMasterId id="2147483708" r:id="rId4"/>
    <p:sldMasterId id="2147483721" r:id="rId5"/>
    <p:sldMasterId id="2147483734" r:id="rId6"/>
  </p:sldMasterIdLst>
  <p:notesMasterIdLst>
    <p:notesMasterId r:id="rId59"/>
  </p:notesMasterIdLst>
  <p:handoutMasterIdLst>
    <p:handoutMasterId r:id="rId60"/>
  </p:handoutMasterIdLst>
  <p:sldIdLst>
    <p:sldId id="272" r:id="rId7"/>
    <p:sldId id="258" r:id="rId8"/>
    <p:sldId id="273" r:id="rId9"/>
    <p:sldId id="274" r:id="rId10"/>
    <p:sldId id="305" r:id="rId11"/>
    <p:sldId id="276" r:id="rId12"/>
    <p:sldId id="260" r:id="rId13"/>
    <p:sldId id="279" r:id="rId14"/>
    <p:sldId id="329" r:id="rId15"/>
    <p:sldId id="330" r:id="rId16"/>
    <p:sldId id="342" r:id="rId17"/>
    <p:sldId id="346" r:id="rId18"/>
    <p:sldId id="267" r:id="rId19"/>
    <p:sldId id="332" r:id="rId20"/>
    <p:sldId id="333" r:id="rId21"/>
    <p:sldId id="281" r:id="rId22"/>
    <p:sldId id="348" r:id="rId23"/>
    <p:sldId id="335" r:id="rId24"/>
    <p:sldId id="282" r:id="rId25"/>
    <p:sldId id="336" r:id="rId26"/>
    <p:sldId id="323" r:id="rId27"/>
    <p:sldId id="337" r:id="rId28"/>
    <p:sldId id="345" r:id="rId29"/>
    <p:sldId id="304" r:id="rId30"/>
    <p:sldId id="338" r:id="rId31"/>
    <p:sldId id="331" r:id="rId32"/>
    <p:sldId id="349" r:id="rId33"/>
    <p:sldId id="350" r:id="rId34"/>
    <p:sldId id="351" r:id="rId35"/>
    <p:sldId id="347" r:id="rId36"/>
    <p:sldId id="352" r:id="rId37"/>
    <p:sldId id="353" r:id="rId38"/>
    <p:sldId id="287" r:id="rId39"/>
    <p:sldId id="309" r:id="rId40"/>
    <p:sldId id="312" r:id="rId41"/>
    <p:sldId id="314" r:id="rId42"/>
    <p:sldId id="319" r:id="rId43"/>
    <p:sldId id="321" r:id="rId44"/>
    <p:sldId id="288" r:id="rId45"/>
    <p:sldId id="343" r:id="rId46"/>
    <p:sldId id="289" r:id="rId47"/>
    <p:sldId id="354" r:id="rId48"/>
    <p:sldId id="296" r:id="rId49"/>
    <p:sldId id="295" r:id="rId50"/>
    <p:sldId id="293" r:id="rId51"/>
    <p:sldId id="268" r:id="rId52"/>
    <p:sldId id="269" r:id="rId53"/>
    <p:sldId id="270" r:id="rId54"/>
    <p:sldId id="262" r:id="rId55"/>
    <p:sldId id="263" r:id="rId56"/>
    <p:sldId id="264" r:id="rId57"/>
    <p:sldId id="265" r:id="rId58"/>
  </p:sldIdLst>
  <p:sldSz cx="9144000" cy="6858000" type="screen4x3"/>
  <p:notesSz cx="6797675" cy="9928225"/>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mpty slides" id="{C277A127-F01B-4E88-BBF5-C70BCAC81B2D}">
          <p14:sldIdLst/>
        </p14:section>
        <p14:section name="Example slides" id="{6BE3EED1-26F1-4D77-9276-05BF51ECB6F7}">
          <p14:sldIdLst>
            <p14:sldId id="272"/>
            <p14:sldId id="258"/>
            <p14:sldId id="273"/>
            <p14:sldId id="274"/>
            <p14:sldId id="305"/>
            <p14:sldId id="276"/>
            <p14:sldId id="260"/>
            <p14:sldId id="279"/>
            <p14:sldId id="329"/>
            <p14:sldId id="330"/>
            <p14:sldId id="342"/>
            <p14:sldId id="346"/>
            <p14:sldId id="267"/>
            <p14:sldId id="332"/>
            <p14:sldId id="333"/>
            <p14:sldId id="281"/>
            <p14:sldId id="348"/>
            <p14:sldId id="335"/>
            <p14:sldId id="282"/>
            <p14:sldId id="336"/>
            <p14:sldId id="323"/>
            <p14:sldId id="337"/>
            <p14:sldId id="345"/>
            <p14:sldId id="304"/>
            <p14:sldId id="338"/>
            <p14:sldId id="331"/>
            <p14:sldId id="349"/>
            <p14:sldId id="350"/>
            <p14:sldId id="351"/>
            <p14:sldId id="347"/>
            <p14:sldId id="352"/>
            <p14:sldId id="353"/>
            <p14:sldId id="287"/>
            <p14:sldId id="309"/>
            <p14:sldId id="312"/>
            <p14:sldId id="314"/>
            <p14:sldId id="319"/>
            <p14:sldId id="321"/>
            <p14:sldId id="288"/>
            <p14:sldId id="343"/>
            <p14:sldId id="289"/>
            <p14:sldId id="354"/>
            <p14:sldId id="296"/>
            <p14:sldId id="295"/>
            <p14:sldId id="293"/>
            <p14:sldId id="268"/>
            <p14:sldId id="269"/>
            <p14:sldId id="270"/>
          </p14:sldIdLst>
        </p14:section>
        <p14:section name="Bibliography slides" id="{57B0AF13-3256-459A-9F9C-0DC83EFA24DF}">
          <p14:sldIdLst>
            <p14:sldId id="262"/>
            <p14:sldId id="263"/>
            <p14:sldId id="264"/>
            <p14:sldId id="265"/>
          </p14:sldIdLst>
        </p14:section>
      </p14:sectionLst>
    </p:ext>
    <p:ext uri="{EFAFB233-063F-42B5-8137-9DF3F51BA10A}">
      <p15:sldGuideLst xmlns:p15="http://schemas.microsoft.com/office/powerpoint/2012/main">
        <p15:guide id="1" orient="horz" pos="4034">
          <p15:clr>
            <a:srgbClr val="A4A3A4"/>
          </p15:clr>
        </p15:guide>
        <p15:guide id="2" orient="horz" pos="902">
          <p15:clr>
            <a:srgbClr val="A4A3A4"/>
          </p15:clr>
        </p15:guide>
        <p15:guide id="3" orient="horz" pos="805">
          <p15:clr>
            <a:srgbClr val="A4A3A4"/>
          </p15:clr>
        </p15:guide>
        <p15:guide id="4" orient="horz" pos="236">
          <p15:clr>
            <a:srgbClr val="A4A3A4"/>
          </p15:clr>
        </p15:guide>
        <p15:guide id="5" pos="5514">
          <p15:clr>
            <a:srgbClr val="A4A3A4"/>
          </p15:clr>
        </p15:guide>
        <p15:guide id="6" pos="254">
          <p15:clr>
            <a:srgbClr val="A4A3A4"/>
          </p15:clr>
        </p15:guide>
      </p15:sldGuideLst>
    </p:ext>
    <p:ext uri="{2D200454-40CA-4A62-9FC3-DE9A4176ACB9}">
      <p15:notesGuideLst xmlns:p15="http://schemas.microsoft.com/office/powerpoint/2012/main">
        <p15:guide id="1" orient="horz">
          <p15:clr>
            <a:srgbClr val="A4A3A4"/>
          </p15:clr>
        </p15:guide>
        <p15:guide id="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50" autoAdjust="0"/>
    <p:restoredTop sz="81740" autoAdjust="0"/>
  </p:normalViewPr>
  <p:slideViewPr>
    <p:cSldViewPr showGuides="1">
      <p:cViewPr varScale="1">
        <p:scale>
          <a:sx n="132" d="100"/>
          <a:sy n="132" d="100"/>
        </p:scale>
        <p:origin x="786" y="132"/>
      </p:cViewPr>
      <p:guideLst>
        <p:guide orient="horz" pos="4034"/>
        <p:guide orient="horz" pos="902"/>
        <p:guide orient="horz" pos="805"/>
        <p:guide orient="horz" pos="236"/>
        <p:guide pos="5514"/>
        <p:guide pos="25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230"/>
    </p:cViewPr>
  </p:sorterViewPr>
  <p:notesViewPr>
    <p:cSldViewPr showGuides="1">
      <p:cViewPr>
        <p:scale>
          <a:sx n="98" d="100"/>
          <a:sy n="98" d="100"/>
        </p:scale>
        <p:origin x="-3618" y="108"/>
      </p:cViewPr>
      <p:guideLst>
        <p:guide orient="horz"/>
        <p:guide/>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2.8534370946822311E-2"/>
          <c:w val="1"/>
          <c:h val="0.90010376134889769"/>
        </c:manualLayout>
      </c:layout>
      <c:barChart>
        <c:barDir val="col"/>
        <c:grouping val="stacked"/>
        <c:varyColors val="0"/>
        <c:ser>
          <c:idx val="0"/>
          <c:order val="0"/>
          <c:tx>
            <c:strRef>
              <c:f>Tabelle1!$B$1</c:f>
              <c:strCache>
                <c:ptCount val="1"/>
                <c:pt idx="0">
                  <c:v>Datenreihe 1</c:v>
                </c:pt>
              </c:strCache>
            </c:strRef>
          </c:tx>
          <c:spPr>
            <a:solidFill>
              <a:schemeClr val="bg2"/>
            </a:solidFill>
          </c:spPr>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Example 1</c:v>
                </c:pt>
                <c:pt idx="1">
                  <c:v>CorpoS</c:v>
                </c:pt>
                <c:pt idx="2">
                  <c:v>Regular 15 pt</c:v>
                </c:pt>
                <c:pt idx="3">
                  <c:v>Example 4</c:v>
                </c:pt>
              </c:strCache>
            </c:strRef>
          </c:cat>
          <c:val>
            <c:numRef>
              <c:f>Tabelle1!$B$2:$B$5</c:f>
              <c:numCache>
                <c:formatCode>g/"通""用""格""式"</c:formatCode>
                <c:ptCount val="4"/>
                <c:pt idx="0">
                  <c:v>4.3</c:v>
                </c:pt>
                <c:pt idx="1">
                  <c:v>2.5</c:v>
                </c:pt>
                <c:pt idx="2">
                  <c:v>3.5</c:v>
                </c:pt>
                <c:pt idx="3">
                  <c:v>4.5</c:v>
                </c:pt>
              </c:numCache>
            </c:numRef>
          </c:val>
        </c:ser>
        <c:ser>
          <c:idx val="1"/>
          <c:order val="1"/>
          <c:tx>
            <c:strRef>
              <c:f>Tabelle1!$C$1</c:f>
              <c:strCache>
                <c:ptCount val="1"/>
                <c:pt idx="0">
                  <c:v>Datenreihe 2</c:v>
                </c:pt>
              </c:strCache>
            </c:strRef>
          </c:tx>
          <c:invertIfNegative val="0"/>
          <c:dLbls>
            <c:spPr>
              <a:noFill/>
              <a:ln>
                <a:noFill/>
              </a:ln>
              <a:effectLst/>
            </c:spPr>
            <c:txPr>
              <a:bodyPr/>
              <a:lstStyle/>
              <a:p>
                <a:pPr>
                  <a:defRPr sz="12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Example 1</c:v>
                </c:pt>
                <c:pt idx="1">
                  <c:v>CorpoS</c:v>
                </c:pt>
                <c:pt idx="2">
                  <c:v>Regular 15 pt</c:v>
                </c:pt>
                <c:pt idx="3">
                  <c:v>Example 4</c:v>
                </c:pt>
              </c:strCache>
            </c:strRef>
          </c:cat>
          <c:val>
            <c:numRef>
              <c:f>Tabelle1!$C$2:$C$5</c:f>
              <c:numCache>
                <c:formatCode>g/"通""用""格""式"</c:formatCode>
                <c:ptCount val="4"/>
                <c:pt idx="0">
                  <c:v>2.4</c:v>
                </c:pt>
                <c:pt idx="1">
                  <c:v>4.4000000000000004</c:v>
                </c:pt>
                <c:pt idx="2">
                  <c:v>1.8</c:v>
                </c:pt>
                <c:pt idx="3">
                  <c:v>2.8</c:v>
                </c:pt>
              </c:numCache>
            </c:numRef>
          </c:val>
        </c:ser>
        <c:ser>
          <c:idx val="2"/>
          <c:order val="2"/>
          <c:tx>
            <c:strRef>
              <c:f>Tabelle1!$D$1</c:f>
              <c:strCache>
                <c:ptCount val="1"/>
                <c:pt idx="0">
                  <c:v>Datenreihe 3</c:v>
                </c:pt>
              </c:strCache>
            </c:strRef>
          </c:tx>
          <c:spPr>
            <a:solidFill>
              <a:schemeClr val="tx2"/>
            </a:solidFill>
          </c:spPr>
          <c:invertIfNegative val="0"/>
          <c:dLbls>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Example 1</c:v>
                </c:pt>
                <c:pt idx="1">
                  <c:v>CorpoS</c:v>
                </c:pt>
                <c:pt idx="2">
                  <c:v>Regular 15 pt</c:v>
                </c:pt>
                <c:pt idx="3">
                  <c:v>Example 4</c:v>
                </c:pt>
              </c:strCache>
            </c:strRef>
          </c:cat>
          <c:val>
            <c:numRef>
              <c:f>Tabelle1!$D$2:$D$5</c:f>
              <c:numCache>
                <c:formatCode>g/"通""用""格""式"</c:formatCode>
                <c:ptCount val="4"/>
                <c:pt idx="0">
                  <c:v>2</c:v>
                </c:pt>
                <c:pt idx="1">
                  <c:v>2</c:v>
                </c:pt>
                <c:pt idx="2">
                  <c:v>3</c:v>
                </c:pt>
                <c:pt idx="3">
                  <c:v>5</c:v>
                </c:pt>
              </c:numCache>
            </c:numRef>
          </c:val>
        </c:ser>
        <c:dLbls>
          <c:showLegendKey val="0"/>
          <c:showVal val="0"/>
          <c:showCatName val="0"/>
          <c:showSerName val="0"/>
          <c:showPercent val="0"/>
          <c:showBubbleSize val="0"/>
        </c:dLbls>
        <c:gapWidth val="100"/>
        <c:overlap val="100"/>
        <c:axId val="1110659184"/>
        <c:axId val="1110659728"/>
      </c:barChart>
      <c:catAx>
        <c:axId val="1110659184"/>
        <c:scaling>
          <c:orientation val="minMax"/>
        </c:scaling>
        <c:delete val="0"/>
        <c:axPos val="b"/>
        <c:numFmt formatCode="General" sourceLinked="0"/>
        <c:majorTickMark val="none"/>
        <c:minorTickMark val="none"/>
        <c:tickLblPos val="nextTo"/>
        <c:spPr>
          <a:ln>
            <a:solidFill>
              <a:schemeClr val="tx1"/>
            </a:solidFill>
          </a:ln>
        </c:spPr>
        <c:txPr>
          <a:bodyPr/>
          <a:lstStyle/>
          <a:p>
            <a:pPr>
              <a:defRPr sz="1200"/>
            </a:pPr>
            <a:endParaRPr lang="en-US"/>
          </a:p>
        </c:txPr>
        <c:crossAx val="1110659728"/>
        <c:crosses val="autoZero"/>
        <c:auto val="1"/>
        <c:lblAlgn val="ctr"/>
        <c:lblOffset val="100"/>
        <c:noMultiLvlLbl val="0"/>
      </c:catAx>
      <c:valAx>
        <c:axId val="1110659728"/>
        <c:scaling>
          <c:orientation val="minMax"/>
        </c:scaling>
        <c:delete val="1"/>
        <c:axPos val="l"/>
        <c:majorGridlines>
          <c:spPr>
            <a:ln>
              <a:solidFill>
                <a:schemeClr val="tx1"/>
              </a:solidFill>
            </a:ln>
          </c:spPr>
        </c:majorGridlines>
        <c:numFmt formatCode="g/&quot;通&quot;&quot;用&quot;&quot;格&quot;&quot;式&quot;" sourceLinked="1"/>
        <c:majorTickMark val="out"/>
        <c:minorTickMark val="none"/>
        <c:tickLblPos val="none"/>
        <c:crossAx val="1110659184"/>
        <c:crosses val="autoZero"/>
        <c:crossBetween val="between"/>
      </c:valAx>
      <c:spPr>
        <a:ln>
          <a:noFill/>
        </a:ln>
      </c:spPr>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CCE2B2-3CE7-4D1E-B42B-2017F32AF7A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9B7B8FF1-E8A4-467B-9434-F70FE9D51E90}">
      <dgm:prSet phldrT="[文本]" custT="1"/>
      <dgm:spPr>
        <a:solidFill>
          <a:schemeClr val="tx1"/>
        </a:solidFill>
      </dgm:spPr>
      <dgm:t>
        <a:bodyPr/>
        <a:lstStyle/>
        <a:p>
          <a:r>
            <a:rPr lang="en-US" altLang="zh-CN" sz="1400" b="1" dirty="0" smtClean="0">
              <a:latin typeface="Times New Roman" pitchFamily="18" charset="0"/>
              <a:cs typeface="Times New Roman" pitchFamily="18" charset="0"/>
            </a:rPr>
            <a:t>Motion Synthesis</a:t>
          </a:r>
          <a:endParaRPr lang="zh-CN" altLang="en-US" sz="1400" b="1" dirty="0">
            <a:latin typeface="Times New Roman" pitchFamily="18" charset="0"/>
            <a:cs typeface="Times New Roman" pitchFamily="18" charset="0"/>
          </a:endParaRPr>
        </a:p>
      </dgm:t>
    </dgm:pt>
    <dgm:pt modelId="{E4D56816-A562-454E-AFC5-CC75F29615D9}" type="parTrans" cxnId="{CF01D7C3-9E9C-4A2D-A641-72B1C6811039}">
      <dgm:prSet/>
      <dgm:spPr/>
      <dgm:t>
        <a:bodyPr/>
        <a:lstStyle/>
        <a:p>
          <a:endParaRPr lang="zh-CN" altLang="en-US"/>
        </a:p>
      </dgm:t>
    </dgm:pt>
    <dgm:pt modelId="{D1F53FA6-1C20-4EF9-99D5-8E37897A0C0C}" type="sibTrans" cxnId="{CF01D7C3-9E9C-4A2D-A641-72B1C6811039}">
      <dgm:prSet/>
      <dgm:spPr/>
      <dgm:t>
        <a:bodyPr/>
        <a:lstStyle/>
        <a:p>
          <a:endParaRPr lang="zh-CN" altLang="en-US"/>
        </a:p>
      </dgm:t>
    </dgm:pt>
    <dgm:pt modelId="{8B1A85E8-3E20-4851-AEDD-933142A38C5B}">
      <dgm:prSet phldrT="[文本]" custT="1"/>
      <dgm:spPr>
        <a:solidFill>
          <a:schemeClr val="tx1"/>
        </a:solidFill>
      </dgm:spPr>
      <dgm:t>
        <a:bodyPr/>
        <a:lstStyle/>
        <a:p>
          <a:r>
            <a:rPr lang="en-US" altLang="zh-CN" sz="1400" b="1" dirty="0" smtClean="0">
              <a:latin typeface="Times New Roman" pitchFamily="18" charset="0"/>
              <a:cs typeface="Times New Roman" pitchFamily="18" charset="0"/>
            </a:rPr>
            <a:t>Parametric Motion Synthesis</a:t>
          </a:r>
          <a:endParaRPr lang="zh-CN" altLang="en-US" sz="1400" b="1" dirty="0">
            <a:latin typeface="Times New Roman" pitchFamily="18" charset="0"/>
            <a:cs typeface="Times New Roman" pitchFamily="18" charset="0"/>
          </a:endParaRPr>
        </a:p>
      </dgm:t>
    </dgm:pt>
    <dgm:pt modelId="{98543B8F-824E-4C5A-B413-DD1D7E0B8655}" type="parTrans" cxnId="{2AE7E250-4070-4088-9409-306FAA15DD0E}">
      <dgm:prSet/>
      <dgm:spPr/>
      <dgm:t>
        <a:bodyPr/>
        <a:lstStyle/>
        <a:p>
          <a:endParaRPr lang="zh-CN" altLang="en-US"/>
        </a:p>
      </dgm:t>
    </dgm:pt>
    <dgm:pt modelId="{D155BAB3-03B0-47AD-A3AC-F41D8BF849E3}" type="sibTrans" cxnId="{2AE7E250-4070-4088-9409-306FAA15DD0E}">
      <dgm:prSet/>
      <dgm:spPr/>
      <dgm:t>
        <a:bodyPr/>
        <a:lstStyle/>
        <a:p>
          <a:endParaRPr lang="zh-CN" altLang="en-US"/>
        </a:p>
      </dgm:t>
    </dgm:pt>
    <dgm:pt modelId="{326B7366-C232-4B1E-928A-96D468FC0EB9}">
      <dgm:prSet phldrT="[文本]" custT="1"/>
      <dgm:spPr>
        <a:solidFill>
          <a:schemeClr val="tx1"/>
        </a:solidFill>
      </dgm:spPr>
      <dgm:t>
        <a:bodyPr/>
        <a:lstStyle/>
        <a:p>
          <a:r>
            <a:rPr lang="en-US" altLang="zh-CN" sz="1400" b="1" dirty="0" err="1" smtClean="0">
              <a:latin typeface="Times New Roman" pitchFamily="18" charset="0"/>
              <a:cs typeface="Times New Roman" pitchFamily="18" charset="0"/>
            </a:rPr>
            <a:t>MoCap</a:t>
          </a:r>
          <a:r>
            <a:rPr lang="en-US" altLang="zh-CN" sz="1400" b="1" dirty="0" smtClean="0">
              <a:latin typeface="Times New Roman" pitchFamily="18" charset="0"/>
              <a:cs typeface="Times New Roman" pitchFamily="18" charset="0"/>
            </a:rPr>
            <a:t> Data driven Approaches</a:t>
          </a:r>
          <a:endParaRPr lang="zh-CN" altLang="en-US" sz="1400" b="1" dirty="0" smtClean="0">
            <a:latin typeface="Times New Roman" pitchFamily="18" charset="0"/>
            <a:cs typeface="Times New Roman" pitchFamily="18" charset="0"/>
          </a:endParaRPr>
        </a:p>
      </dgm:t>
    </dgm:pt>
    <dgm:pt modelId="{FB8EBC4E-F847-4674-817F-46F1FA366697}" type="parTrans" cxnId="{7C416499-E930-4721-A1D0-207E462DF574}">
      <dgm:prSet/>
      <dgm:spPr/>
      <dgm:t>
        <a:bodyPr/>
        <a:lstStyle/>
        <a:p>
          <a:endParaRPr lang="zh-CN" altLang="en-US"/>
        </a:p>
      </dgm:t>
    </dgm:pt>
    <dgm:pt modelId="{41977FF4-44D2-4622-8A93-5E0BFEB6A0C9}" type="sibTrans" cxnId="{7C416499-E930-4721-A1D0-207E462DF574}">
      <dgm:prSet/>
      <dgm:spPr/>
      <dgm:t>
        <a:bodyPr/>
        <a:lstStyle/>
        <a:p>
          <a:endParaRPr lang="zh-CN" altLang="en-US"/>
        </a:p>
      </dgm:t>
    </dgm:pt>
    <dgm:pt modelId="{A418C6C1-24B8-446A-96DB-66966BFC89D5}">
      <dgm:prSet phldrT="[文本]" custT="1"/>
      <dgm:spPr>
        <a:solidFill>
          <a:schemeClr val="tx1"/>
        </a:solidFill>
      </dgm:spPr>
      <dgm:t>
        <a:bodyPr/>
        <a:lstStyle/>
        <a:p>
          <a:r>
            <a:rPr lang="en-US" altLang="zh-CN" sz="1400" b="1" dirty="0" smtClean="0">
              <a:latin typeface="Times New Roman" pitchFamily="18" charset="0"/>
              <a:cs typeface="Times New Roman" pitchFamily="18" charset="0"/>
            </a:rPr>
            <a:t>Motion Blending</a:t>
          </a:r>
        </a:p>
      </dgm:t>
    </dgm:pt>
    <dgm:pt modelId="{A340130C-CA17-4361-9088-F02EACB8D870}" type="parTrans" cxnId="{EB428F2C-F5A9-48E4-B3DB-AE7B2B8ADEF6}">
      <dgm:prSet/>
      <dgm:spPr/>
      <dgm:t>
        <a:bodyPr/>
        <a:lstStyle/>
        <a:p>
          <a:endParaRPr lang="zh-CN" altLang="en-US"/>
        </a:p>
      </dgm:t>
    </dgm:pt>
    <dgm:pt modelId="{2E1F362E-DC4E-4FE5-BFCC-D678773D245E}" type="sibTrans" cxnId="{EB428F2C-F5A9-48E4-B3DB-AE7B2B8ADEF6}">
      <dgm:prSet/>
      <dgm:spPr/>
      <dgm:t>
        <a:bodyPr/>
        <a:lstStyle/>
        <a:p>
          <a:endParaRPr lang="zh-CN" altLang="en-US"/>
        </a:p>
      </dgm:t>
    </dgm:pt>
    <dgm:pt modelId="{BF4AA62B-7F16-444A-BB85-930742923452}">
      <dgm:prSet phldrT="[文本]" custT="1"/>
      <dgm:spPr>
        <a:solidFill>
          <a:schemeClr val="tx1"/>
        </a:solidFill>
      </dgm:spPr>
      <dgm:t>
        <a:bodyPr/>
        <a:lstStyle/>
        <a:p>
          <a:r>
            <a:rPr lang="en-US" altLang="zh-CN" sz="1400" b="1" dirty="0" smtClean="0">
              <a:latin typeface="Times New Roman" pitchFamily="18" charset="0"/>
              <a:cs typeface="Times New Roman" pitchFamily="18" charset="0"/>
            </a:rPr>
            <a:t>Manual Synthesis</a:t>
          </a:r>
          <a:endParaRPr lang="zh-CN" altLang="en-US" sz="1400" b="1" dirty="0">
            <a:latin typeface="Times New Roman" pitchFamily="18" charset="0"/>
            <a:cs typeface="Times New Roman" pitchFamily="18" charset="0"/>
          </a:endParaRPr>
        </a:p>
      </dgm:t>
    </dgm:pt>
    <dgm:pt modelId="{FEB771D2-4BD3-44BE-A7F1-363141FF322A}" type="parTrans" cxnId="{87585446-602B-4C12-BB81-1EF25EC21C71}">
      <dgm:prSet/>
      <dgm:spPr/>
      <dgm:t>
        <a:bodyPr/>
        <a:lstStyle/>
        <a:p>
          <a:endParaRPr lang="zh-CN" altLang="en-US"/>
        </a:p>
      </dgm:t>
    </dgm:pt>
    <dgm:pt modelId="{D00A364E-A8A1-487F-9277-5452F4ADF4A9}" type="sibTrans" cxnId="{87585446-602B-4C12-BB81-1EF25EC21C71}">
      <dgm:prSet/>
      <dgm:spPr/>
      <dgm:t>
        <a:bodyPr/>
        <a:lstStyle/>
        <a:p>
          <a:endParaRPr lang="zh-CN" altLang="en-US"/>
        </a:p>
      </dgm:t>
    </dgm:pt>
    <dgm:pt modelId="{4840AFA1-F430-4779-97B0-A2D507DC3735}">
      <dgm:prSet phldrT="[文本]" custT="1"/>
      <dgm:spPr>
        <a:solidFill>
          <a:schemeClr val="tx1"/>
        </a:solidFill>
      </dgm:spPr>
      <dgm:t>
        <a:bodyPr/>
        <a:lstStyle/>
        <a:p>
          <a:r>
            <a:rPr lang="en-US" altLang="zh-CN" sz="1400" b="1" dirty="0" smtClean="0">
              <a:latin typeface="Times New Roman" pitchFamily="18" charset="0"/>
              <a:cs typeface="Times New Roman" pitchFamily="18" charset="0"/>
            </a:rPr>
            <a:t>Motion Graphs</a:t>
          </a:r>
        </a:p>
      </dgm:t>
    </dgm:pt>
    <dgm:pt modelId="{506B475E-08EB-466C-A481-4410198824EB}" type="parTrans" cxnId="{07F94006-36A4-4614-A0F2-A42DAA32F816}">
      <dgm:prSet/>
      <dgm:spPr/>
      <dgm:t>
        <a:bodyPr/>
        <a:lstStyle/>
        <a:p>
          <a:endParaRPr lang="zh-CN" altLang="en-US"/>
        </a:p>
      </dgm:t>
    </dgm:pt>
    <dgm:pt modelId="{3360064A-1661-4DF1-97F0-88E7D65A71F3}" type="sibTrans" cxnId="{07F94006-36A4-4614-A0F2-A42DAA32F816}">
      <dgm:prSet/>
      <dgm:spPr/>
      <dgm:t>
        <a:bodyPr/>
        <a:lstStyle/>
        <a:p>
          <a:endParaRPr lang="zh-CN" altLang="en-US"/>
        </a:p>
      </dgm:t>
    </dgm:pt>
    <dgm:pt modelId="{5DA3295E-DCD2-4F33-8D53-83BDA5DCAD34}">
      <dgm:prSet phldrT="[文本]" custT="1"/>
      <dgm:spPr>
        <a:solidFill>
          <a:schemeClr val="tx1"/>
        </a:solidFill>
      </dgm:spPr>
      <dgm:t>
        <a:bodyPr/>
        <a:lstStyle/>
        <a:p>
          <a:r>
            <a:rPr lang="en-US" altLang="zh-CN" sz="1400" b="1" dirty="0" smtClean="0">
              <a:latin typeface="Times New Roman" pitchFamily="18" charset="0"/>
              <a:cs typeface="Times New Roman" pitchFamily="18" charset="0"/>
            </a:rPr>
            <a:t>Statistical Modeling</a:t>
          </a:r>
        </a:p>
      </dgm:t>
    </dgm:pt>
    <dgm:pt modelId="{2224F8BA-C2AC-4B38-8FF0-55F97A03454E}" type="parTrans" cxnId="{006F850D-7604-49A7-B889-267D57D1E226}">
      <dgm:prSet/>
      <dgm:spPr/>
      <dgm:t>
        <a:bodyPr/>
        <a:lstStyle/>
        <a:p>
          <a:endParaRPr lang="zh-CN" altLang="en-US"/>
        </a:p>
      </dgm:t>
    </dgm:pt>
    <dgm:pt modelId="{49BC99BB-0996-4A7B-8DFE-F04C451F02B0}" type="sibTrans" cxnId="{006F850D-7604-49A7-B889-267D57D1E226}">
      <dgm:prSet/>
      <dgm:spPr/>
      <dgm:t>
        <a:bodyPr/>
        <a:lstStyle/>
        <a:p>
          <a:endParaRPr lang="zh-CN" altLang="en-US"/>
        </a:p>
      </dgm:t>
    </dgm:pt>
    <dgm:pt modelId="{26337617-8364-4004-BF0D-87C1660E1879}" type="pres">
      <dgm:prSet presAssocID="{5BCCE2B2-3CE7-4D1E-B42B-2017F32AF7A7}" presName="diagram" presStyleCnt="0">
        <dgm:presLayoutVars>
          <dgm:chPref val="1"/>
          <dgm:dir/>
          <dgm:animOne val="branch"/>
          <dgm:animLvl val="lvl"/>
          <dgm:resizeHandles val="exact"/>
        </dgm:presLayoutVars>
      </dgm:prSet>
      <dgm:spPr/>
      <dgm:t>
        <a:bodyPr/>
        <a:lstStyle/>
        <a:p>
          <a:endParaRPr lang="de-DE"/>
        </a:p>
      </dgm:t>
    </dgm:pt>
    <dgm:pt modelId="{DA0D31BC-15C2-40CA-9A81-F7357B32A4C2}" type="pres">
      <dgm:prSet presAssocID="{9B7B8FF1-E8A4-467B-9434-F70FE9D51E90}" presName="root1" presStyleCnt="0"/>
      <dgm:spPr/>
    </dgm:pt>
    <dgm:pt modelId="{178410B8-4FEA-4620-B281-4582BB745520}" type="pres">
      <dgm:prSet presAssocID="{9B7B8FF1-E8A4-467B-9434-F70FE9D51E90}" presName="LevelOneTextNode" presStyleLbl="node0" presStyleIdx="0" presStyleCnt="1">
        <dgm:presLayoutVars>
          <dgm:chPref val="3"/>
        </dgm:presLayoutVars>
      </dgm:prSet>
      <dgm:spPr/>
      <dgm:t>
        <a:bodyPr/>
        <a:lstStyle/>
        <a:p>
          <a:endParaRPr lang="zh-CN" altLang="en-US"/>
        </a:p>
      </dgm:t>
    </dgm:pt>
    <dgm:pt modelId="{EB8E70F0-1873-4634-9099-00D7D7FA6D6D}" type="pres">
      <dgm:prSet presAssocID="{9B7B8FF1-E8A4-467B-9434-F70FE9D51E90}" presName="level2hierChild" presStyleCnt="0"/>
      <dgm:spPr/>
    </dgm:pt>
    <dgm:pt modelId="{1734AAC5-B28C-4C1D-B20C-A95324C5A2FA}" type="pres">
      <dgm:prSet presAssocID="{FEB771D2-4BD3-44BE-A7F1-363141FF322A}" presName="conn2-1" presStyleLbl="parChTrans1D2" presStyleIdx="0" presStyleCnt="3"/>
      <dgm:spPr/>
      <dgm:t>
        <a:bodyPr/>
        <a:lstStyle/>
        <a:p>
          <a:endParaRPr lang="de-DE"/>
        </a:p>
      </dgm:t>
    </dgm:pt>
    <dgm:pt modelId="{32BA83FA-FBD1-4373-8549-D80C2C3A06BF}" type="pres">
      <dgm:prSet presAssocID="{FEB771D2-4BD3-44BE-A7F1-363141FF322A}" presName="connTx" presStyleLbl="parChTrans1D2" presStyleIdx="0" presStyleCnt="3"/>
      <dgm:spPr/>
      <dgm:t>
        <a:bodyPr/>
        <a:lstStyle/>
        <a:p>
          <a:endParaRPr lang="de-DE"/>
        </a:p>
      </dgm:t>
    </dgm:pt>
    <dgm:pt modelId="{E773CA98-7EF9-4B84-911D-4EC207FEF23B}" type="pres">
      <dgm:prSet presAssocID="{BF4AA62B-7F16-444A-BB85-930742923452}" presName="root2" presStyleCnt="0"/>
      <dgm:spPr/>
    </dgm:pt>
    <dgm:pt modelId="{BCF18805-404A-4A93-92DD-896C8A90D76D}" type="pres">
      <dgm:prSet presAssocID="{BF4AA62B-7F16-444A-BB85-930742923452}" presName="LevelTwoTextNode" presStyleLbl="node2" presStyleIdx="0" presStyleCnt="3" custLinFactY="-78283" custLinFactNeighborX="1091" custLinFactNeighborY="-100000">
        <dgm:presLayoutVars>
          <dgm:chPref val="3"/>
        </dgm:presLayoutVars>
      </dgm:prSet>
      <dgm:spPr/>
      <dgm:t>
        <a:bodyPr/>
        <a:lstStyle/>
        <a:p>
          <a:endParaRPr lang="de-DE"/>
        </a:p>
      </dgm:t>
    </dgm:pt>
    <dgm:pt modelId="{113330A7-978D-4655-AB3B-ABC25FE3D2DC}" type="pres">
      <dgm:prSet presAssocID="{BF4AA62B-7F16-444A-BB85-930742923452}" presName="level3hierChild" presStyleCnt="0"/>
      <dgm:spPr/>
    </dgm:pt>
    <dgm:pt modelId="{3A192EA7-4642-4224-A5FF-C91358C791FC}" type="pres">
      <dgm:prSet presAssocID="{98543B8F-824E-4C5A-B413-DD1D7E0B8655}" presName="conn2-1" presStyleLbl="parChTrans1D2" presStyleIdx="1" presStyleCnt="3"/>
      <dgm:spPr/>
      <dgm:t>
        <a:bodyPr/>
        <a:lstStyle/>
        <a:p>
          <a:endParaRPr lang="de-DE"/>
        </a:p>
      </dgm:t>
    </dgm:pt>
    <dgm:pt modelId="{332BB99C-8078-4B11-B8C6-C5117FB6F443}" type="pres">
      <dgm:prSet presAssocID="{98543B8F-824E-4C5A-B413-DD1D7E0B8655}" presName="connTx" presStyleLbl="parChTrans1D2" presStyleIdx="1" presStyleCnt="3"/>
      <dgm:spPr/>
      <dgm:t>
        <a:bodyPr/>
        <a:lstStyle/>
        <a:p>
          <a:endParaRPr lang="de-DE"/>
        </a:p>
      </dgm:t>
    </dgm:pt>
    <dgm:pt modelId="{77704F19-73EA-4C60-8A6D-41326483C698}" type="pres">
      <dgm:prSet presAssocID="{8B1A85E8-3E20-4851-AEDD-933142A38C5B}" presName="root2" presStyleCnt="0"/>
      <dgm:spPr/>
    </dgm:pt>
    <dgm:pt modelId="{69ABCB3E-F9D1-4168-9A16-C748285600A6}" type="pres">
      <dgm:prSet presAssocID="{8B1A85E8-3E20-4851-AEDD-933142A38C5B}" presName="LevelTwoTextNode" presStyleLbl="node2" presStyleIdx="1" presStyleCnt="3" custLinFactNeighborX="1091" custLinFactNeighborY="-90069">
        <dgm:presLayoutVars>
          <dgm:chPref val="3"/>
        </dgm:presLayoutVars>
      </dgm:prSet>
      <dgm:spPr/>
      <dgm:t>
        <a:bodyPr/>
        <a:lstStyle/>
        <a:p>
          <a:endParaRPr lang="de-DE"/>
        </a:p>
      </dgm:t>
    </dgm:pt>
    <dgm:pt modelId="{441ADF5F-3224-4CC2-9DF2-FB377ADF697F}" type="pres">
      <dgm:prSet presAssocID="{8B1A85E8-3E20-4851-AEDD-933142A38C5B}" presName="level3hierChild" presStyleCnt="0"/>
      <dgm:spPr/>
    </dgm:pt>
    <dgm:pt modelId="{711BEC15-184C-42FC-B706-90E8DCD71CCE}" type="pres">
      <dgm:prSet presAssocID="{FB8EBC4E-F847-4674-817F-46F1FA366697}" presName="conn2-1" presStyleLbl="parChTrans1D2" presStyleIdx="2" presStyleCnt="3"/>
      <dgm:spPr/>
      <dgm:t>
        <a:bodyPr/>
        <a:lstStyle/>
        <a:p>
          <a:endParaRPr lang="de-DE"/>
        </a:p>
      </dgm:t>
    </dgm:pt>
    <dgm:pt modelId="{686E56AB-0A1B-4D9E-AF9F-739D2093729F}" type="pres">
      <dgm:prSet presAssocID="{FB8EBC4E-F847-4674-817F-46F1FA366697}" presName="connTx" presStyleLbl="parChTrans1D2" presStyleIdx="2" presStyleCnt="3"/>
      <dgm:spPr/>
      <dgm:t>
        <a:bodyPr/>
        <a:lstStyle/>
        <a:p>
          <a:endParaRPr lang="de-DE"/>
        </a:p>
      </dgm:t>
    </dgm:pt>
    <dgm:pt modelId="{4E255DD1-C682-4DD4-B2AF-4842C0DC2075}" type="pres">
      <dgm:prSet presAssocID="{326B7366-C232-4B1E-928A-96D468FC0EB9}" presName="root2" presStyleCnt="0"/>
      <dgm:spPr/>
    </dgm:pt>
    <dgm:pt modelId="{DA076718-485F-4B84-B0C6-30BE41944A55}" type="pres">
      <dgm:prSet presAssocID="{326B7366-C232-4B1E-928A-96D468FC0EB9}" presName="LevelTwoTextNode" presStyleLbl="node2" presStyleIdx="2" presStyleCnt="3" custLinFactY="100000" custLinFactNeighborX="1091" custLinFactNeighborY="101359">
        <dgm:presLayoutVars>
          <dgm:chPref val="3"/>
        </dgm:presLayoutVars>
      </dgm:prSet>
      <dgm:spPr/>
      <dgm:t>
        <a:bodyPr/>
        <a:lstStyle/>
        <a:p>
          <a:endParaRPr lang="zh-CN" altLang="en-US"/>
        </a:p>
      </dgm:t>
    </dgm:pt>
    <dgm:pt modelId="{B3FD779F-E6F7-4673-89FD-B2C2DB29CD4A}" type="pres">
      <dgm:prSet presAssocID="{326B7366-C232-4B1E-928A-96D468FC0EB9}" presName="level3hierChild" presStyleCnt="0"/>
      <dgm:spPr/>
    </dgm:pt>
    <dgm:pt modelId="{363ABF95-DBE4-43E4-9939-75159A53CF2B}" type="pres">
      <dgm:prSet presAssocID="{A340130C-CA17-4361-9088-F02EACB8D870}" presName="conn2-1" presStyleLbl="parChTrans1D3" presStyleIdx="0" presStyleCnt="3"/>
      <dgm:spPr/>
      <dgm:t>
        <a:bodyPr/>
        <a:lstStyle/>
        <a:p>
          <a:endParaRPr lang="de-DE"/>
        </a:p>
      </dgm:t>
    </dgm:pt>
    <dgm:pt modelId="{29022185-4511-44CA-A57C-EF9EEA3F7AD4}" type="pres">
      <dgm:prSet presAssocID="{A340130C-CA17-4361-9088-F02EACB8D870}" presName="connTx" presStyleLbl="parChTrans1D3" presStyleIdx="0" presStyleCnt="3"/>
      <dgm:spPr/>
      <dgm:t>
        <a:bodyPr/>
        <a:lstStyle/>
        <a:p>
          <a:endParaRPr lang="de-DE"/>
        </a:p>
      </dgm:t>
    </dgm:pt>
    <dgm:pt modelId="{70B25C13-E299-436C-B1E6-3EC8A472D806}" type="pres">
      <dgm:prSet presAssocID="{A418C6C1-24B8-446A-96DB-66966BFC89D5}" presName="root2" presStyleCnt="0"/>
      <dgm:spPr/>
    </dgm:pt>
    <dgm:pt modelId="{7AE19165-E499-4DBF-9025-C0AE0D2450BD}" type="pres">
      <dgm:prSet presAssocID="{A418C6C1-24B8-446A-96DB-66966BFC89D5}" presName="LevelTwoTextNode" presStyleLbl="node3" presStyleIdx="0" presStyleCnt="3" custLinFactNeighborX="2212" custLinFactNeighborY="67986">
        <dgm:presLayoutVars>
          <dgm:chPref val="3"/>
        </dgm:presLayoutVars>
      </dgm:prSet>
      <dgm:spPr/>
      <dgm:t>
        <a:bodyPr/>
        <a:lstStyle/>
        <a:p>
          <a:endParaRPr lang="zh-CN" altLang="en-US"/>
        </a:p>
      </dgm:t>
    </dgm:pt>
    <dgm:pt modelId="{693A395B-D842-45A3-BD4A-84BA362333C5}" type="pres">
      <dgm:prSet presAssocID="{A418C6C1-24B8-446A-96DB-66966BFC89D5}" presName="level3hierChild" presStyleCnt="0"/>
      <dgm:spPr/>
    </dgm:pt>
    <dgm:pt modelId="{864E1DC6-D403-4DAC-9E84-1DCD6FC2F9D9}" type="pres">
      <dgm:prSet presAssocID="{506B475E-08EB-466C-A481-4410198824EB}" presName="conn2-1" presStyleLbl="parChTrans1D3" presStyleIdx="1" presStyleCnt="3"/>
      <dgm:spPr/>
      <dgm:t>
        <a:bodyPr/>
        <a:lstStyle/>
        <a:p>
          <a:endParaRPr lang="de-DE"/>
        </a:p>
      </dgm:t>
    </dgm:pt>
    <dgm:pt modelId="{9652E59D-50CC-4630-A7D7-E9F74FDC8C2E}" type="pres">
      <dgm:prSet presAssocID="{506B475E-08EB-466C-A481-4410198824EB}" presName="connTx" presStyleLbl="parChTrans1D3" presStyleIdx="1" presStyleCnt="3"/>
      <dgm:spPr/>
      <dgm:t>
        <a:bodyPr/>
        <a:lstStyle/>
        <a:p>
          <a:endParaRPr lang="de-DE"/>
        </a:p>
      </dgm:t>
    </dgm:pt>
    <dgm:pt modelId="{18184AEE-64D8-41C2-A3D6-A85B93E082BA}" type="pres">
      <dgm:prSet presAssocID="{4840AFA1-F430-4779-97B0-A2D507DC3735}" presName="root2" presStyleCnt="0"/>
      <dgm:spPr/>
    </dgm:pt>
    <dgm:pt modelId="{0768C072-F880-43A6-A78D-27DDBCB36381}" type="pres">
      <dgm:prSet presAssocID="{4840AFA1-F430-4779-97B0-A2D507DC3735}" presName="LevelTwoTextNode" presStyleLbl="node3" presStyleIdx="1" presStyleCnt="3" custLinFactY="33621" custLinFactNeighborX="2212" custLinFactNeighborY="100000">
        <dgm:presLayoutVars>
          <dgm:chPref val="3"/>
        </dgm:presLayoutVars>
      </dgm:prSet>
      <dgm:spPr/>
      <dgm:t>
        <a:bodyPr/>
        <a:lstStyle/>
        <a:p>
          <a:endParaRPr lang="de-DE"/>
        </a:p>
      </dgm:t>
    </dgm:pt>
    <dgm:pt modelId="{52BACEC4-51B4-4649-A142-7138EDECC8B0}" type="pres">
      <dgm:prSet presAssocID="{4840AFA1-F430-4779-97B0-A2D507DC3735}" presName="level3hierChild" presStyleCnt="0"/>
      <dgm:spPr/>
    </dgm:pt>
    <dgm:pt modelId="{3530568A-68C2-464A-90A9-08A27B8FD19B}" type="pres">
      <dgm:prSet presAssocID="{2224F8BA-C2AC-4B38-8FF0-55F97A03454E}" presName="conn2-1" presStyleLbl="parChTrans1D3" presStyleIdx="2" presStyleCnt="3"/>
      <dgm:spPr/>
      <dgm:t>
        <a:bodyPr/>
        <a:lstStyle/>
        <a:p>
          <a:endParaRPr lang="de-DE"/>
        </a:p>
      </dgm:t>
    </dgm:pt>
    <dgm:pt modelId="{10053369-FBCF-43F3-ADBA-3BF890D4DEAD}" type="pres">
      <dgm:prSet presAssocID="{2224F8BA-C2AC-4B38-8FF0-55F97A03454E}" presName="connTx" presStyleLbl="parChTrans1D3" presStyleIdx="2" presStyleCnt="3"/>
      <dgm:spPr/>
      <dgm:t>
        <a:bodyPr/>
        <a:lstStyle/>
        <a:p>
          <a:endParaRPr lang="de-DE"/>
        </a:p>
      </dgm:t>
    </dgm:pt>
    <dgm:pt modelId="{A24D6482-3172-4534-926D-38D37CE19D39}" type="pres">
      <dgm:prSet presAssocID="{5DA3295E-DCD2-4F33-8D53-83BDA5DCAD34}" presName="root2" presStyleCnt="0"/>
      <dgm:spPr/>
    </dgm:pt>
    <dgm:pt modelId="{4A4AFFEF-8F78-42D0-8291-62B3DF16EBBB}" type="pres">
      <dgm:prSet presAssocID="{5DA3295E-DCD2-4F33-8D53-83BDA5DCAD34}" presName="LevelTwoTextNode" presStyleLbl="node3" presStyleIdx="2" presStyleCnt="3" custLinFactY="87966" custLinFactNeighborX="2212" custLinFactNeighborY="100000">
        <dgm:presLayoutVars>
          <dgm:chPref val="3"/>
        </dgm:presLayoutVars>
      </dgm:prSet>
      <dgm:spPr/>
      <dgm:t>
        <a:bodyPr/>
        <a:lstStyle/>
        <a:p>
          <a:endParaRPr lang="zh-CN" altLang="en-US"/>
        </a:p>
      </dgm:t>
    </dgm:pt>
    <dgm:pt modelId="{8C0BB102-E1B3-46A8-902E-0173C2235F1F}" type="pres">
      <dgm:prSet presAssocID="{5DA3295E-DCD2-4F33-8D53-83BDA5DCAD34}" presName="level3hierChild" presStyleCnt="0"/>
      <dgm:spPr/>
    </dgm:pt>
  </dgm:ptLst>
  <dgm:cxnLst>
    <dgm:cxn modelId="{07F94006-36A4-4614-A0F2-A42DAA32F816}" srcId="{326B7366-C232-4B1E-928A-96D468FC0EB9}" destId="{4840AFA1-F430-4779-97B0-A2D507DC3735}" srcOrd="1" destOrd="0" parTransId="{506B475E-08EB-466C-A481-4410198824EB}" sibTransId="{3360064A-1661-4DF1-97F0-88E7D65A71F3}"/>
    <dgm:cxn modelId="{FCF185F0-5E2A-4756-BDD2-BAA04BB4B335}" type="presOf" srcId="{BF4AA62B-7F16-444A-BB85-930742923452}" destId="{BCF18805-404A-4A93-92DD-896C8A90D76D}" srcOrd="0" destOrd="0" presId="urn:microsoft.com/office/officeart/2005/8/layout/hierarchy2"/>
    <dgm:cxn modelId="{0471EEEE-87F8-4F08-A8B4-A5920E0E9106}" type="presOf" srcId="{326B7366-C232-4B1E-928A-96D468FC0EB9}" destId="{DA076718-485F-4B84-B0C6-30BE41944A55}" srcOrd="0" destOrd="0" presId="urn:microsoft.com/office/officeart/2005/8/layout/hierarchy2"/>
    <dgm:cxn modelId="{EB428F2C-F5A9-48E4-B3DB-AE7B2B8ADEF6}" srcId="{326B7366-C232-4B1E-928A-96D468FC0EB9}" destId="{A418C6C1-24B8-446A-96DB-66966BFC89D5}" srcOrd="0" destOrd="0" parTransId="{A340130C-CA17-4361-9088-F02EACB8D870}" sibTransId="{2E1F362E-DC4E-4FE5-BFCC-D678773D245E}"/>
    <dgm:cxn modelId="{7C416499-E930-4721-A1D0-207E462DF574}" srcId="{9B7B8FF1-E8A4-467B-9434-F70FE9D51E90}" destId="{326B7366-C232-4B1E-928A-96D468FC0EB9}" srcOrd="2" destOrd="0" parTransId="{FB8EBC4E-F847-4674-817F-46F1FA366697}" sibTransId="{41977FF4-44D2-4622-8A93-5E0BFEB6A0C9}"/>
    <dgm:cxn modelId="{006F850D-7604-49A7-B889-267D57D1E226}" srcId="{326B7366-C232-4B1E-928A-96D468FC0EB9}" destId="{5DA3295E-DCD2-4F33-8D53-83BDA5DCAD34}" srcOrd="2" destOrd="0" parTransId="{2224F8BA-C2AC-4B38-8FF0-55F97A03454E}" sibTransId="{49BC99BB-0996-4A7B-8DFE-F04C451F02B0}"/>
    <dgm:cxn modelId="{27466E06-DD59-4A52-87F2-9EC5C601C3BA}" type="presOf" srcId="{8B1A85E8-3E20-4851-AEDD-933142A38C5B}" destId="{69ABCB3E-F9D1-4168-9A16-C748285600A6}" srcOrd="0" destOrd="0" presId="urn:microsoft.com/office/officeart/2005/8/layout/hierarchy2"/>
    <dgm:cxn modelId="{5898D405-614B-407E-8D80-01DAAA1DAE79}" type="presOf" srcId="{2224F8BA-C2AC-4B38-8FF0-55F97A03454E}" destId="{3530568A-68C2-464A-90A9-08A27B8FD19B}" srcOrd="0" destOrd="0" presId="urn:microsoft.com/office/officeart/2005/8/layout/hierarchy2"/>
    <dgm:cxn modelId="{545498F9-6273-4DB6-96F6-BA079180318C}" type="presOf" srcId="{5DA3295E-DCD2-4F33-8D53-83BDA5DCAD34}" destId="{4A4AFFEF-8F78-42D0-8291-62B3DF16EBBB}" srcOrd="0" destOrd="0" presId="urn:microsoft.com/office/officeart/2005/8/layout/hierarchy2"/>
    <dgm:cxn modelId="{4DEB8876-5C6C-4260-A319-DDE73D742F16}" type="presOf" srcId="{FEB771D2-4BD3-44BE-A7F1-363141FF322A}" destId="{1734AAC5-B28C-4C1D-B20C-A95324C5A2FA}" srcOrd="0" destOrd="0" presId="urn:microsoft.com/office/officeart/2005/8/layout/hierarchy2"/>
    <dgm:cxn modelId="{23783130-C6F3-4F38-AB79-CF37FC61B78B}" type="presOf" srcId="{A340130C-CA17-4361-9088-F02EACB8D870}" destId="{29022185-4511-44CA-A57C-EF9EEA3F7AD4}" srcOrd="1" destOrd="0" presId="urn:microsoft.com/office/officeart/2005/8/layout/hierarchy2"/>
    <dgm:cxn modelId="{CD071B76-990B-4CA8-969A-475F9EC291C4}" type="presOf" srcId="{506B475E-08EB-466C-A481-4410198824EB}" destId="{864E1DC6-D403-4DAC-9E84-1DCD6FC2F9D9}" srcOrd="0" destOrd="0" presId="urn:microsoft.com/office/officeart/2005/8/layout/hierarchy2"/>
    <dgm:cxn modelId="{7136860B-6021-4E29-B6FF-89BA8F70A54A}" type="presOf" srcId="{9B7B8FF1-E8A4-467B-9434-F70FE9D51E90}" destId="{178410B8-4FEA-4620-B281-4582BB745520}" srcOrd="0" destOrd="0" presId="urn:microsoft.com/office/officeart/2005/8/layout/hierarchy2"/>
    <dgm:cxn modelId="{EA321333-BB3A-48DF-85F5-AC551F4178E6}" type="presOf" srcId="{98543B8F-824E-4C5A-B413-DD1D7E0B8655}" destId="{332BB99C-8078-4B11-B8C6-C5117FB6F443}" srcOrd="1" destOrd="0" presId="urn:microsoft.com/office/officeart/2005/8/layout/hierarchy2"/>
    <dgm:cxn modelId="{17BD983C-DCA6-4937-A5F2-F41E75352906}" type="presOf" srcId="{4840AFA1-F430-4779-97B0-A2D507DC3735}" destId="{0768C072-F880-43A6-A78D-27DDBCB36381}" srcOrd="0" destOrd="0" presId="urn:microsoft.com/office/officeart/2005/8/layout/hierarchy2"/>
    <dgm:cxn modelId="{6E182224-C985-4723-B2FB-67F54E8811F4}" type="presOf" srcId="{A418C6C1-24B8-446A-96DB-66966BFC89D5}" destId="{7AE19165-E499-4DBF-9025-C0AE0D2450BD}" srcOrd="0" destOrd="0" presId="urn:microsoft.com/office/officeart/2005/8/layout/hierarchy2"/>
    <dgm:cxn modelId="{2956ECFA-7462-4575-97D5-11CCB1D46E15}" type="presOf" srcId="{FB8EBC4E-F847-4674-817F-46F1FA366697}" destId="{686E56AB-0A1B-4D9E-AF9F-739D2093729F}" srcOrd="1" destOrd="0" presId="urn:microsoft.com/office/officeart/2005/8/layout/hierarchy2"/>
    <dgm:cxn modelId="{64B8C920-7CBC-4DCF-A1C8-F95BCD15FB86}" type="presOf" srcId="{506B475E-08EB-466C-A481-4410198824EB}" destId="{9652E59D-50CC-4630-A7D7-E9F74FDC8C2E}" srcOrd="1" destOrd="0" presId="urn:microsoft.com/office/officeart/2005/8/layout/hierarchy2"/>
    <dgm:cxn modelId="{2209D695-4247-4920-A12C-29BC083D8625}" type="presOf" srcId="{FB8EBC4E-F847-4674-817F-46F1FA366697}" destId="{711BEC15-184C-42FC-B706-90E8DCD71CCE}" srcOrd="0" destOrd="0" presId="urn:microsoft.com/office/officeart/2005/8/layout/hierarchy2"/>
    <dgm:cxn modelId="{8B6625A1-D911-461D-ACEB-3FFDCF7D4463}" type="presOf" srcId="{2224F8BA-C2AC-4B38-8FF0-55F97A03454E}" destId="{10053369-FBCF-43F3-ADBA-3BF890D4DEAD}" srcOrd="1" destOrd="0" presId="urn:microsoft.com/office/officeart/2005/8/layout/hierarchy2"/>
    <dgm:cxn modelId="{C2284246-6AFA-45B2-86C6-C60A39812BBE}" type="presOf" srcId="{98543B8F-824E-4C5A-B413-DD1D7E0B8655}" destId="{3A192EA7-4642-4224-A5FF-C91358C791FC}" srcOrd="0" destOrd="0" presId="urn:microsoft.com/office/officeart/2005/8/layout/hierarchy2"/>
    <dgm:cxn modelId="{CE9CEA96-34BA-458A-849A-CB21C35E8474}" type="presOf" srcId="{5BCCE2B2-3CE7-4D1E-B42B-2017F32AF7A7}" destId="{26337617-8364-4004-BF0D-87C1660E1879}" srcOrd="0" destOrd="0" presId="urn:microsoft.com/office/officeart/2005/8/layout/hierarchy2"/>
    <dgm:cxn modelId="{CF01D7C3-9E9C-4A2D-A641-72B1C6811039}" srcId="{5BCCE2B2-3CE7-4D1E-B42B-2017F32AF7A7}" destId="{9B7B8FF1-E8A4-467B-9434-F70FE9D51E90}" srcOrd="0" destOrd="0" parTransId="{E4D56816-A562-454E-AFC5-CC75F29615D9}" sibTransId="{D1F53FA6-1C20-4EF9-99D5-8E37897A0C0C}"/>
    <dgm:cxn modelId="{87585446-602B-4C12-BB81-1EF25EC21C71}" srcId="{9B7B8FF1-E8A4-467B-9434-F70FE9D51E90}" destId="{BF4AA62B-7F16-444A-BB85-930742923452}" srcOrd="0" destOrd="0" parTransId="{FEB771D2-4BD3-44BE-A7F1-363141FF322A}" sibTransId="{D00A364E-A8A1-487F-9277-5452F4ADF4A9}"/>
    <dgm:cxn modelId="{B328FFC1-81A8-4E5D-AB39-9167918E2011}" type="presOf" srcId="{FEB771D2-4BD3-44BE-A7F1-363141FF322A}" destId="{32BA83FA-FBD1-4373-8549-D80C2C3A06BF}" srcOrd="1" destOrd="0" presId="urn:microsoft.com/office/officeart/2005/8/layout/hierarchy2"/>
    <dgm:cxn modelId="{2AE7E250-4070-4088-9409-306FAA15DD0E}" srcId="{9B7B8FF1-E8A4-467B-9434-F70FE9D51E90}" destId="{8B1A85E8-3E20-4851-AEDD-933142A38C5B}" srcOrd="1" destOrd="0" parTransId="{98543B8F-824E-4C5A-B413-DD1D7E0B8655}" sibTransId="{D155BAB3-03B0-47AD-A3AC-F41D8BF849E3}"/>
    <dgm:cxn modelId="{7580B03F-E51E-4B2C-83A2-E0AFAE93921A}" type="presOf" srcId="{A340130C-CA17-4361-9088-F02EACB8D870}" destId="{363ABF95-DBE4-43E4-9939-75159A53CF2B}" srcOrd="0" destOrd="0" presId="urn:microsoft.com/office/officeart/2005/8/layout/hierarchy2"/>
    <dgm:cxn modelId="{E0465E0E-D35A-45D5-8272-4F52C68CDA5B}" type="presParOf" srcId="{26337617-8364-4004-BF0D-87C1660E1879}" destId="{DA0D31BC-15C2-40CA-9A81-F7357B32A4C2}" srcOrd="0" destOrd="0" presId="urn:microsoft.com/office/officeart/2005/8/layout/hierarchy2"/>
    <dgm:cxn modelId="{F058EC65-DF1F-44A3-B1BE-81EDAA0C44E6}" type="presParOf" srcId="{DA0D31BC-15C2-40CA-9A81-F7357B32A4C2}" destId="{178410B8-4FEA-4620-B281-4582BB745520}" srcOrd="0" destOrd="0" presId="urn:microsoft.com/office/officeart/2005/8/layout/hierarchy2"/>
    <dgm:cxn modelId="{FB4F5E73-17EB-41C7-97AC-7ECFC2CDCC12}" type="presParOf" srcId="{DA0D31BC-15C2-40CA-9A81-F7357B32A4C2}" destId="{EB8E70F0-1873-4634-9099-00D7D7FA6D6D}" srcOrd="1" destOrd="0" presId="urn:microsoft.com/office/officeart/2005/8/layout/hierarchy2"/>
    <dgm:cxn modelId="{24776E9B-A8CD-4F44-BFB8-6AE7B2174D5E}" type="presParOf" srcId="{EB8E70F0-1873-4634-9099-00D7D7FA6D6D}" destId="{1734AAC5-B28C-4C1D-B20C-A95324C5A2FA}" srcOrd="0" destOrd="0" presId="urn:microsoft.com/office/officeart/2005/8/layout/hierarchy2"/>
    <dgm:cxn modelId="{23989983-D2E2-452D-AEE5-90895AA7DC4E}" type="presParOf" srcId="{1734AAC5-B28C-4C1D-B20C-A95324C5A2FA}" destId="{32BA83FA-FBD1-4373-8549-D80C2C3A06BF}" srcOrd="0" destOrd="0" presId="urn:microsoft.com/office/officeart/2005/8/layout/hierarchy2"/>
    <dgm:cxn modelId="{1D2C3DBB-2E92-4946-ADBE-2F09233D0575}" type="presParOf" srcId="{EB8E70F0-1873-4634-9099-00D7D7FA6D6D}" destId="{E773CA98-7EF9-4B84-911D-4EC207FEF23B}" srcOrd="1" destOrd="0" presId="urn:microsoft.com/office/officeart/2005/8/layout/hierarchy2"/>
    <dgm:cxn modelId="{C016C6FB-E0B8-4CDC-9FC7-07BF7F2F88EA}" type="presParOf" srcId="{E773CA98-7EF9-4B84-911D-4EC207FEF23B}" destId="{BCF18805-404A-4A93-92DD-896C8A90D76D}" srcOrd="0" destOrd="0" presId="urn:microsoft.com/office/officeart/2005/8/layout/hierarchy2"/>
    <dgm:cxn modelId="{3A9D4595-3C71-40B0-B679-BC2C26BACDC7}" type="presParOf" srcId="{E773CA98-7EF9-4B84-911D-4EC207FEF23B}" destId="{113330A7-978D-4655-AB3B-ABC25FE3D2DC}" srcOrd="1" destOrd="0" presId="urn:microsoft.com/office/officeart/2005/8/layout/hierarchy2"/>
    <dgm:cxn modelId="{44A85B1A-DB76-46A8-9776-6125305C14EB}" type="presParOf" srcId="{EB8E70F0-1873-4634-9099-00D7D7FA6D6D}" destId="{3A192EA7-4642-4224-A5FF-C91358C791FC}" srcOrd="2" destOrd="0" presId="urn:microsoft.com/office/officeart/2005/8/layout/hierarchy2"/>
    <dgm:cxn modelId="{7DA7EA37-F441-4DC3-B163-9A8BDC1EC262}" type="presParOf" srcId="{3A192EA7-4642-4224-A5FF-C91358C791FC}" destId="{332BB99C-8078-4B11-B8C6-C5117FB6F443}" srcOrd="0" destOrd="0" presId="urn:microsoft.com/office/officeart/2005/8/layout/hierarchy2"/>
    <dgm:cxn modelId="{0DA31027-C957-434E-A4D7-9063911DE9DE}" type="presParOf" srcId="{EB8E70F0-1873-4634-9099-00D7D7FA6D6D}" destId="{77704F19-73EA-4C60-8A6D-41326483C698}" srcOrd="3" destOrd="0" presId="urn:microsoft.com/office/officeart/2005/8/layout/hierarchy2"/>
    <dgm:cxn modelId="{8F9E6FF6-41D5-45C0-94CB-02D18DEBE7C6}" type="presParOf" srcId="{77704F19-73EA-4C60-8A6D-41326483C698}" destId="{69ABCB3E-F9D1-4168-9A16-C748285600A6}" srcOrd="0" destOrd="0" presId="urn:microsoft.com/office/officeart/2005/8/layout/hierarchy2"/>
    <dgm:cxn modelId="{8570E64F-E950-4EB0-8A53-579BCBF65B07}" type="presParOf" srcId="{77704F19-73EA-4C60-8A6D-41326483C698}" destId="{441ADF5F-3224-4CC2-9DF2-FB377ADF697F}" srcOrd="1" destOrd="0" presId="urn:microsoft.com/office/officeart/2005/8/layout/hierarchy2"/>
    <dgm:cxn modelId="{5F9AEE16-AAA1-4659-9252-9BBAB5C6C21E}" type="presParOf" srcId="{EB8E70F0-1873-4634-9099-00D7D7FA6D6D}" destId="{711BEC15-184C-42FC-B706-90E8DCD71CCE}" srcOrd="4" destOrd="0" presId="urn:microsoft.com/office/officeart/2005/8/layout/hierarchy2"/>
    <dgm:cxn modelId="{D1973F0E-B45C-496E-9EA6-56ABE46FD39A}" type="presParOf" srcId="{711BEC15-184C-42FC-B706-90E8DCD71CCE}" destId="{686E56AB-0A1B-4D9E-AF9F-739D2093729F}" srcOrd="0" destOrd="0" presId="urn:microsoft.com/office/officeart/2005/8/layout/hierarchy2"/>
    <dgm:cxn modelId="{91738EB0-89F8-40CD-9A64-D8199CB9C40C}" type="presParOf" srcId="{EB8E70F0-1873-4634-9099-00D7D7FA6D6D}" destId="{4E255DD1-C682-4DD4-B2AF-4842C0DC2075}" srcOrd="5" destOrd="0" presId="urn:microsoft.com/office/officeart/2005/8/layout/hierarchy2"/>
    <dgm:cxn modelId="{725510B3-0AF3-4DE0-8E0E-42DF488CA543}" type="presParOf" srcId="{4E255DD1-C682-4DD4-B2AF-4842C0DC2075}" destId="{DA076718-485F-4B84-B0C6-30BE41944A55}" srcOrd="0" destOrd="0" presId="urn:microsoft.com/office/officeart/2005/8/layout/hierarchy2"/>
    <dgm:cxn modelId="{6F186016-A69F-43B3-99A2-D015EF41E4D9}" type="presParOf" srcId="{4E255DD1-C682-4DD4-B2AF-4842C0DC2075}" destId="{B3FD779F-E6F7-4673-89FD-B2C2DB29CD4A}" srcOrd="1" destOrd="0" presId="urn:microsoft.com/office/officeart/2005/8/layout/hierarchy2"/>
    <dgm:cxn modelId="{CAFDBB0D-E0DA-4457-A963-23CA35F3F628}" type="presParOf" srcId="{B3FD779F-E6F7-4673-89FD-B2C2DB29CD4A}" destId="{363ABF95-DBE4-43E4-9939-75159A53CF2B}" srcOrd="0" destOrd="0" presId="urn:microsoft.com/office/officeart/2005/8/layout/hierarchy2"/>
    <dgm:cxn modelId="{65EC689B-F1A1-492C-9326-02E6E085C385}" type="presParOf" srcId="{363ABF95-DBE4-43E4-9939-75159A53CF2B}" destId="{29022185-4511-44CA-A57C-EF9EEA3F7AD4}" srcOrd="0" destOrd="0" presId="urn:microsoft.com/office/officeart/2005/8/layout/hierarchy2"/>
    <dgm:cxn modelId="{A5A8C21B-A89F-498F-9BB8-8A8F4F89A881}" type="presParOf" srcId="{B3FD779F-E6F7-4673-89FD-B2C2DB29CD4A}" destId="{70B25C13-E299-436C-B1E6-3EC8A472D806}" srcOrd="1" destOrd="0" presId="urn:microsoft.com/office/officeart/2005/8/layout/hierarchy2"/>
    <dgm:cxn modelId="{74DFEAB6-A276-4153-9F0B-769BCE775B3B}" type="presParOf" srcId="{70B25C13-E299-436C-B1E6-3EC8A472D806}" destId="{7AE19165-E499-4DBF-9025-C0AE0D2450BD}" srcOrd="0" destOrd="0" presId="urn:microsoft.com/office/officeart/2005/8/layout/hierarchy2"/>
    <dgm:cxn modelId="{4776778D-B850-4D91-BB2A-85A7F23E448A}" type="presParOf" srcId="{70B25C13-E299-436C-B1E6-3EC8A472D806}" destId="{693A395B-D842-45A3-BD4A-84BA362333C5}" srcOrd="1" destOrd="0" presId="urn:microsoft.com/office/officeart/2005/8/layout/hierarchy2"/>
    <dgm:cxn modelId="{29F618BE-0FF5-410D-8EE8-97623C00F440}" type="presParOf" srcId="{B3FD779F-E6F7-4673-89FD-B2C2DB29CD4A}" destId="{864E1DC6-D403-4DAC-9E84-1DCD6FC2F9D9}" srcOrd="2" destOrd="0" presId="urn:microsoft.com/office/officeart/2005/8/layout/hierarchy2"/>
    <dgm:cxn modelId="{6888D18C-0F56-449B-88B6-C58385E8A868}" type="presParOf" srcId="{864E1DC6-D403-4DAC-9E84-1DCD6FC2F9D9}" destId="{9652E59D-50CC-4630-A7D7-E9F74FDC8C2E}" srcOrd="0" destOrd="0" presId="urn:microsoft.com/office/officeart/2005/8/layout/hierarchy2"/>
    <dgm:cxn modelId="{A15D564B-1AF5-4948-A376-31774E42EFE9}" type="presParOf" srcId="{B3FD779F-E6F7-4673-89FD-B2C2DB29CD4A}" destId="{18184AEE-64D8-41C2-A3D6-A85B93E082BA}" srcOrd="3" destOrd="0" presId="urn:microsoft.com/office/officeart/2005/8/layout/hierarchy2"/>
    <dgm:cxn modelId="{65D03B42-C9DA-44EE-8614-21085BE199C4}" type="presParOf" srcId="{18184AEE-64D8-41C2-A3D6-A85B93E082BA}" destId="{0768C072-F880-43A6-A78D-27DDBCB36381}" srcOrd="0" destOrd="0" presId="urn:microsoft.com/office/officeart/2005/8/layout/hierarchy2"/>
    <dgm:cxn modelId="{F84AAA87-877A-42DC-97E7-F501176FFF5D}" type="presParOf" srcId="{18184AEE-64D8-41C2-A3D6-A85B93E082BA}" destId="{52BACEC4-51B4-4649-A142-7138EDECC8B0}" srcOrd="1" destOrd="0" presId="urn:microsoft.com/office/officeart/2005/8/layout/hierarchy2"/>
    <dgm:cxn modelId="{13969094-DD5A-42A8-93F6-3CDF719C077A}" type="presParOf" srcId="{B3FD779F-E6F7-4673-89FD-B2C2DB29CD4A}" destId="{3530568A-68C2-464A-90A9-08A27B8FD19B}" srcOrd="4" destOrd="0" presId="urn:microsoft.com/office/officeart/2005/8/layout/hierarchy2"/>
    <dgm:cxn modelId="{0B3F84E9-0EA5-4804-8FE9-49D09B37DB6B}" type="presParOf" srcId="{3530568A-68C2-464A-90A9-08A27B8FD19B}" destId="{10053369-FBCF-43F3-ADBA-3BF890D4DEAD}" srcOrd="0" destOrd="0" presId="urn:microsoft.com/office/officeart/2005/8/layout/hierarchy2"/>
    <dgm:cxn modelId="{84391407-09A6-4E77-BDF9-84997B852443}" type="presParOf" srcId="{B3FD779F-E6F7-4673-89FD-B2C2DB29CD4A}" destId="{A24D6482-3172-4534-926D-38D37CE19D39}" srcOrd="5" destOrd="0" presId="urn:microsoft.com/office/officeart/2005/8/layout/hierarchy2"/>
    <dgm:cxn modelId="{796B4D8F-47BC-44EA-AF6C-64ACF381C296}" type="presParOf" srcId="{A24D6482-3172-4534-926D-38D37CE19D39}" destId="{4A4AFFEF-8F78-42D0-8291-62B3DF16EBBB}" srcOrd="0" destOrd="0" presId="urn:microsoft.com/office/officeart/2005/8/layout/hierarchy2"/>
    <dgm:cxn modelId="{07C3F107-0639-4D50-A760-614A2D86B3B9}" type="presParOf" srcId="{A24D6482-3172-4534-926D-38D37CE19D39}" destId="{8C0BB102-E1B3-46A8-902E-0173C2235F1F}" srcOrd="1" destOrd="0" presId="urn:microsoft.com/office/officeart/2005/8/layout/hierarchy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CCE2B2-3CE7-4D1E-B42B-2017F32AF7A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9B7B8FF1-E8A4-467B-9434-F70FE9D51E90}">
      <dgm:prSet phldrT="[文本]" custT="1"/>
      <dgm:spPr>
        <a:solidFill>
          <a:schemeClr val="bg2"/>
        </a:solidFill>
      </dgm:spPr>
      <dgm:t>
        <a:bodyPr/>
        <a:lstStyle/>
        <a:p>
          <a:r>
            <a:rPr lang="en-US" altLang="zh-CN" sz="1400" b="1" dirty="0" smtClean="0">
              <a:latin typeface="Times New Roman" pitchFamily="18" charset="0"/>
              <a:cs typeface="Times New Roman" pitchFamily="18" charset="0"/>
            </a:rPr>
            <a:t>Motion Synthesis</a:t>
          </a:r>
          <a:endParaRPr lang="zh-CN" altLang="en-US" sz="1400" b="1" dirty="0">
            <a:latin typeface="Times New Roman" pitchFamily="18" charset="0"/>
            <a:cs typeface="Times New Roman" pitchFamily="18" charset="0"/>
          </a:endParaRPr>
        </a:p>
      </dgm:t>
    </dgm:pt>
    <dgm:pt modelId="{E4D56816-A562-454E-AFC5-CC75F29615D9}" type="parTrans" cxnId="{CF01D7C3-9E9C-4A2D-A641-72B1C6811039}">
      <dgm:prSet/>
      <dgm:spPr/>
      <dgm:t>
        <a:bodyPr/>
        <a:lstStyle/>
        <a:p>
          <a:endParaRPr lang="zh-CN" altLang="en-US"/>
        </a:p>
      </dgm:t>
    </dgm:pt>
    <dgm:pt modelId="{D1F53FA6-1C20-4EF9-99D5-8E37897A0C0C}" type="sibTrans" cxnId="{CF01D7C3-9E9C-4A2D-A641-72B1C6811039}">
      <dgm:prSet/>
      <dgm:spPr/>
      <dgm:t>
        <a:bodyPr/>
        <a:lstStyle/>
        <a:p>
          <a:endParaRPr lang="zh-CN" altLang="en-US"/>
        </a:p>
      </dgm:t>
    </dgm:pt>
    <dgm:pt modelId="{8B1A85E8-3E20-4851-AEDD-933142A38C5B}">
      <dgm:prSet phldrT="[文本]" custT="1"/>
      <dgm:spPr>
        <a:solidFill>
          <a:schemeClr val="bg2"/>
        </a:solidFill>
      </dgm:spPr>
      <dgm:t>
        <a:bodyPr/>
        <a:lstStyle/>
        <a:p>
          <a:r>
            <a:rPr lang="en-US" altLang="zh-CN" sz="1400" b="1" dirty="0" smtClean="0">
              <a:latin typeface="Times New Roman" pitchFamily="18" charset="0"/>
              <a:cs typeface="Times New Roman" pitchFamily="18" charset="0"/>
            </a:rPr>
            <a:t>Parametric Motion Synthesis</a:t>
          </a:r>
          <a:endParaRPr lang="zh-CN" altLang="en-US" sz="1400" b="1" dirty="0">
            <a:latin typeface="Times New Roman" pitchFamily="18" charset="0"/>
            <a:cs typeface="Times New Roman" pitchFamily="18" charset="0"/>
          </a:endParaRPr>
        </a:p>
      </dgm:t>
    </dgm:pt>
    <dgm:pt modelId="{98543B8F-824E-4C5A-B413-DD1D7E0B8655}" type="parTrans" cxnId="{2AE7E250-4070-4088-9409-306FAA15DD0E}">
      <dgm:prSet/>
      <dgm:spPr/>
      <dgm:t>
        <a:bodyPr/>
        <a:lstStyle/>
        <a:p>
          <a:endParaRPr lang="zh-CN" altLang="en-US"/>
        </a:p>
      </dgm:t>
    </dgm:pt>
    <dgm:pt modelId="{D155BAB3-03B0-47AD-A3AC-F41D8BF849E3}" type="sibTrans" cxnId="{2AE7E250-4070-4088-9409-306FAA15DD0E}">
      <dgm:prSet/>
      <dgm:spPr/>
      <dgm:t>
        <a:bodyPr/>
        <a:lstStyle/>
        <a:p>
          <a:endParaRPr lang="zh-CN" altLang="en-US"/>
        </a:p>
      </dgm:t>
    </dgm:pt>
    <dgm:pt modelId="{326B7366-C232-4B1E-928A-96D468FC0EB9}">
      <dgm:prSet phldrT="[文本]" custT="1"/>
      <dgm:spPr>
        <a:solidFill>
          <a:schemeClr val="bg2"/>
        </a:solidFill>
      </dgm:spPr>
      <dgm:t>
        <a:bodyPr/>
        <a:lstStyle/>
        <a:p>
          <a:r>
            <a:rPr lang="en-US" altLang="zh-CN" sz="1400" b="1" dirty="0" err="1" smtClean="0">
              <a:latin typeface="Times New Roman" pitchFamily="18" charset="0"/>
              <a:cs typeface="Times New Roman" pitchFamily="18" charset="0"/>
            </a:rPr>
            <a:t>MoCap</a:t>
          </a:r>
          <a:r>
            <a:rPr lang="en-US" altLang="zh-CN" sz="1400" b="1" dirty="0" smtClean="0">
              <a:latin typeface="Times New Roman" pitchFamily="18" charset="0"/>
              <a:cs typeface="Times New Roman" pitchFamily="18" charset="0"/>
            </a:rPr>
            <a:t> Data driven Approaches</a:t>
          </a:r>
          <a:endParaRPr lang="zh-CN" altLang="en-US" sz="1400" b="1" dirty="0" smtClean="0">
            <a:latin typeface="Times New Roman" pitchFamily="18" charset="0"/>
            <a:cs typeface="Times New Roman" pitchFamily="18" charset="0"/>
          </a:endParaRPr>
        </a:p>
      </dgm:t>
    </dgm:pt>
    <dgm:pt modelId="{FB8EBC4E-F847-4674-817F-46F1FA366697}" type="parTrans" cxnId="{7C416499-E930-4721-A1D0-207E462DF574}">
      <dgm:prSet/>
      <dgm:spPr/>
      <dgm:t>
        <a:bodyPr/>
        <a:lstStyle/>
        <a:p>
          <a:endParaRPr lang="zh-CN" altLang="en-US"/>
        </a:p>
      </dgm:t>
    </dgm:pt>
    <dgm:pt modelId="{41977FF4-44D2-4622-8A93-5E0BFEB6A0C9}" type="sibTrans" cxnId="{7C416499-E930-4721-A1D0-207E462DF574}">
      <dgm:prSet/>
      <dgm:spPr/>
      <dgm:t>
        <a:bodyPr/>
        <a:lstStyle/>
        <a:p>
          <a:endParaRPr lang="zh-CN" altLang="en-US"/>
        </a:p>
      </dgm:t>
    </dgm:pt>
    <dgm:pt modelId="{A418C6C1-24B8-446A-96DB-66966BFC89D5}">
      <dgm:prSet phldrT="[文本]" custT="1"/>
      <dgm:spPr>
        <a:solidFill>
          <a:schemeClr val="bg2"/>
        </a:solidFill>
      </dgm:spPr>
      <dgm:t>
        <a:bodyPr/>
        <a:lstStyle/>
        <a:p>
          <a:r>
            <a:rPr lang="en-US" altLang="zh-CN" sz="1400" b="1" dirty="0" smtClean="0">
              <a:latin typeface="Times New Roman" pitchFamily="18" charset="0"/>
              <a:cs typeface="Times New Roman" pitchFamily="18" charset="0"/>
            </a:rPr>
            <a:t>Motion Blending</a:t>
          </a:r>
        </a:p>
      </dgm:t>
    </dgm:pt>
    <dgm:pt modelId="{A340130C-CA17-4361-9088-F02EACB8D870}" type="parTrans" cxnId="{EB428F2C-F5A9-48E4-B3DB-AE7B2B8ADEF6}">
      <dgm:prSet/>
      <dgm:spPr/>
      <dgm:t>
        <a:bodyPr/>
        <a:lstStyle/>
        <a:p>
          <a:endParaRPr lang="zh-CN" altLang="en-US"/>
        </a:p>
      </dgm:t>
    </dgm:pt>
    <dgm:pt modelId="{2E1F362E-DC4E-4FE5-BFCC-D678773D245E}" type="sibTrans" cxnId="{EB428F2C-F5A9-48E4-B3DB-AE7B2B8ADEF6}">
      <dgm:prSet/>
      <dgm:spPr/>
      <dgm:t>
        <a:bodyPr/>
        <a:lstStyle/>
        <a:p>
          <a:endParaRPr lang="zh-CN" altLang="en-US"/>
        </a:p>
      </dgm:t>
    </dgm:pt>
    <dgm:pt modelId="{BF4AA62B-7F16-444A-BB85-930742923452}">
      <dgm:prSet phldrT="[文本]" custT="1"/>
      <dgm:spPr>
        <a:solidFill>
          <a:schemeClr val="bg2"/>
        </a:solidFill>
      </dgm:spPr>
      <dgm:t>
        <a:bodyPr/>
        <a:lstStyle/>
        <a:p>
          <a:r>
            <a:rPr lang="en-US" altLang="zh-CN" sz="1400" b="1" dirty="0" smtClean="0">
              <a:latin typeface="Times New Roman" pitchFamily="18" charset="0"/>
              <a:cs typeface="Times New Roman" pitchFamily="18" charset="0"/>
            </a:rPr>
            <a:t>Manual Synthesis</a:t>
          </a:r>
          <a:endParaRPr lang="zh-CN" altLang="en-US" sz="1400" b="1" dirty="0">
            <a:latin typeface="Times New Roman" pitchFamily="18" charset="0"/>
            <a:cs typeface="Times New Roman" pitchFamily="18" charset="0"/>
          </a:endParaRPr>
        </a:p>
      </dgm:t>
    </dgm:pt>
    <dgm:pt modelId="{FEB771D2-4BD3-44BE-A7F1-363141FF322A}" type="parTrans" cxnId="{87585446-602B-4C12-BB81-1EF25EC21C71}">
      <dgm:prSet/>
      <dgm:spPr/>
      <dgm:t>
        <a:bodyPr/>
        <a:lstStyle/>
        <a:p>
          <a:endParaRPr lang="zh-CN" altLang="en-US"/>
        </a:p>
      </dgm:t>
    </dgm:pt>
    <dgm:pt modelId="{D00A364E-A8A1-487F-9277-5452F4ADF4A9}" type="sibTrans" cxnId="{87585446-602B-4C12-BB81-1EF25EC21C71}">
      <dgm:prSet/>
      <dgm:spPr/>
      <dgm:t>
        <a:bodyPr/>
        <a:lstStyle/>
        <a:p>
          <a:endParaRPr lang="zh-CN" altLang="en-US"/>
        </a:p>
      </dgm:t>
    </dgm:pt>
    <dgm:pt modelId="{4840AFA1-F430-4779-97B0-A2D507DC3735}">
      <dgm:prSet phldrT="[文本]" custT="1"/>
      <dgm:spPr>
        <a:solidFill>
          <a:schemeClr val="tx1"/>
        </a:solidFill>
      </dgm:spPr>
      <dgm:t>
        <a:bodyPr/>
        <a:lstStyle/>
        <a:p>
          <a:r>
            <a:rPr lang="en-US" altLang="zh-CN" sz="1400" b="1" dirty="0" smtClean="0">
              <a:latin typeface="Times New Roman" pitchFamily="18" charset="0"/>
              <a:cs typeface="Times New Roman" pitchFamily="18" charset="0"/>
            </a:rPr>
            <a:t>Motion Graphs</a:t>
          </a:r>
        </a:p>
      </dgm:t>
    </dgm:pt>
    <dgm:pt modelId="{506B475E-08EB-466C-A481-4410198824EB}" type="parTrans" cxnId="{07F94006-36A4-4614-A0F2-A42DAA32F816}">
      <dgm:prSet/>
      <dgm:spPr/>
      <dgm:t>
        <a:bodyPr/>
        <a:lstStyle/>
        <a:p>
          <a:endParaRPr lang="zh-CN" altLang="en-US"/>
        </a:p>
      </dgm:t>
    </dgm:pt>
    <dgm:pt modelId="{3360064A-1661-4DF1-97F0-88E7D65A71F3}" type="sibTrans" cxnId="{07F94006-36A4-4614-A0F2-A42DAA32F816}">
      <dgm:prSet/>
      <dgm:spPr/>
      <dgm:t>
        <a:bodyPr/>
        <a:lstStyle/>
        <a:p>
          <a:endParaRPr lang="zh-CN" altLang="en-US"/>
        </a:p>
      </dgm:t>
    </dgm:pt>
    <dgm:pt modelId="{5DA3295E-DCD2-4F33-8D53-83BDA5DCAD34}">
      <dgm:prSet phldrT="[文本]" custT="1"/>
      <dgm:spPr>
        <a:solidFill>
          <a:schemeClr val="tx1"/>
        </a:solidFill>
      </dgm:spPr>
      <dgm:t>
        <a:bodyPr/>
        <a:lstStyle/>
        <a:p>
          <a:r>
            <a:rPr lang="en-US" altLang="zh-CN" sz="1400" b="1" dirty="0" smtClean="0">
              <a:latin typeface="Times New Roman" pitchFamily="18" charset="0"/>
              <a:cs typeface="Times New Roman" pitchFamily="18" charset="0"/>
            </a:rPr>
            <a:t>Statistical Modeling</a:t>
          </a:r>
        </a:p>
      </dgm:t>
    </dgm:pt>
    <dgm:pt modelId="{2224F8BA-C2AC-4B38-8FF0-55F97A03454E}" type="parTrans" cxnId="{006F850D-7604-49A7-B889-267D57D1E226}">
      <dgm:prSet/>
      <dgm:spPr/>
      <dgm:t>
        <a:bodyPr/>
        <a:lstStyle/>
        <a:p>
          <a:endParaRPr lang="zh-CN" altLang="en-US"/>
        </a:p>
      </dgm:t>
    </dgm:pt>
    <dgm:pt modelId="{49BC99BB-0996-4A7B-8DFE-F04C451F02B0}" type="sibTrans" cxnId="{006F850D-7604-49A7-B889-267D57D1E226}">
      <dgm:prSet/>
      <dgm:spPr/>
      <dgm:t>
        <a:bodyPr/>
        <a:lstStyle/>
        <a:p>
          <a:endParaRPr lang="zh-CN" altLang="en-US"/>
        </a:p>
      </dgm:t>
    </dgm:pt>
    <dgm:pt modelId="{26337617-8364-4004-BF0D-87C1660E1879}" type="pres">
      <dgm:prSet presAssocID="{5BCCE2B2-3CE7-4D1E-B42B-2017F32AF7A7}" presName="diagram" presStyleCnt="0">
        <dgm:presLayoutVars>
          <dgm:chPref val="1"/>
          <dgm:dir/>
          <dgm:animOne val="branch"/>
          <dgm:animLvl val="lvl"/>
          <dgm:resizeHandles val="exact"/>
        </dgm:presLayoutVars>
      </dgm:prSet>
      <dgm:spPr/>
      <dgm:t>
        <a:bodyPr/>
        <a:lstStyle/>
        <a:p>
          <a:endParaRPr lang="de-DE"/>
        </a:p>
      </dgm:t>
    </dgm:pt>
    <dgm:pt modelId="{DA0D31BC-15C2-40CA-9A81-F7357B32A4C2}" type="pres">
      <dgm:prSet presAssocID="{9B7B8FF1-E8A4-467B-9434-F70FE9D51E90}" presName="root1" presStyleCnt="0"/>
      <dgm:spPr/>
    </dgm:pt>
    <dgm:pt modelId="{178410B8-4FEA-4620-B281-4582BB745520}" type="pres">
      <dgm:prSet presAssocID="{9B7B8FF1-E8A4-467B-9434-F70FE9D51E90}" presName="LevelOneTextNode" presStyleLbl="node0" presStyleIdx="0" presStyleCnt="1">
        <dgm:presLayoutVars>
          <dgm:chPref val="3"/>
        </dgm:presLayoutVars>
      </dgm:prSet>
      <dgm:spPr/>
      <dgm:t>
        <a:bodyPr/>
        <a:lstStyle/>
        <a:p>
          <a:endParaRPr lang="zh-CN" altLang="en-US"/>
        </a:p>
      </dgm:t>
    </dgm:pt>
    <dgm:pt modelId="{EB8E70F0-1873-4634-9099-00D7D7FA6D6D}" type="pres">
      <dgm:prSet presAssocID="{9B7B8FF1-E8A4-467B-9434-F70FE9D51E90}" presName="level2hierChild" presStyleCnt="0"/>
      <dgm:spPr/>
    </dgm:pt>
    <dgm:pt modelId="{1734AAC5-B28C-4C1D-B20C-A95324C5A2FA}" type="pres">
      <dgm:prSet presAssocID="{FEB771D2-4BD3-44BE-A7F1-363141FF322A}" presName="conn2-1" presStyleLbl="parChTrans1D2" presStyleIdx="0" presStyleCnt="3"/>
      <dgm:spPr/>
      <dgm:t>
        <a:bodyPr/>
        <a:lstStyle/>
        <a:p>
          <a:endParaRPr lang="de-DE"/>
        </a:p>
      </dgm:t>
    </dgm:pt>
    <dgm:pt modelId="{32BA83FA-FBD1-4373-8549-D80C2C3A06BF}" type="pres">
      <dgm:prSet presAssocID="{FEB771D2-4BD3-44BE-A7F1-363141FF322A}" presName="connTx" presStyleLbl="parChTrans1D2" presStyleIdx="0" presStyleCnt="3"/>
      <dgm:spPr/>
      <dgm:t>
        <a:bodyPr/>
        <a:lstStyle/>
        <a:p>
          <a:endParaRPr lang="de-DE"/>
        </a:p>
      </dgm:t>
    </dgm:pt>
    <dgm:pt modelId="{E773CA98-7EF9-4B84-911D-4EC207FEF23B}" type="pres">
      <dgm:prSet presAssocID="{BF4AA62B-7F16-444A-BB85-930742923452}" presName="root2" presStyleCnt="0"/>
      <dgm:spPr/>
    </dgm:pt>
    <dgm:pt modelId="{BCF18805-404A-4A93-92DD-896C8A90D76D}" type="pres">
      <dgm:prSet presAssocID="{BF4AA62B-7F16-444A-BB85-930742923452}" presName="LevelTwoTextNode" presStyleLbl="node2" presStyleIdx="0" presStyleCnt="3" custLinFactY="-78283" custLinFactNeighborX="1091" custLinFactNeighborY="-100000">
        <dgm:presLayoutVars>
          <dgm:chPref val="3"/>
        </dgm:presLayoutVars>
      </dgm:prSet>
      <dgm:spPr/>
      <dgm:t>
        <a:bodyPr/>
        <a:lstStyle/>
        <a:p>
          <a:endParaRPr lang="de-DE"/>
        </a:p>
      </dgm:t>
    </dgm:pt>
    <dgm:pt modelId="{113330A7-978D-4655-AB3B-ABC25FE3D2DC}" type="pres">
      <dgm:prSet presAssocID="{BF4AA62B-7F16-444A-BB85-930742923452}" presName="level3hierChild" presStyleCnt="0"/>
      <dgm:spPr/>
    </dgm:pt>
    <dgm:pt modelId="{3A192EA7-4642-4224-A5FF-C91358C791FC}" type="pres">
      <dgm:prSet presAssocID="{98543B8F-824E-4C5A-B413-DD1D7E0B8655}" presName="conn2-1" presStyleLbl="parChTrans1D2" presStyleIdx="1" presStyleCnt="3"/>
      <dgm:spPr/>
      <dgm:t>
        <a:bodyPr/>
        <a:lstStyle/>
        <a:p>
          <a:endParaRPr lang="de-DE"/>
        </a:p>
      </dgm:t>
    </dgm:pt>
    <dgm:pt modelId="{332BB99C-8078-4B11-B8C6-C5117FB6F443}" type="pres">
      <dgm:prSet presAssocID="{98543B8F-824E-4C5A-B413-DD1D7E0B8655}" presName="connTx" presStyleLbl="parChTrans1D2" presStyleIdx="1" presStyleCnt="3"/>
      <dgm:spPr/>
      <dgm:t>
        <a:bodyPr/>
        <a:lstStyle/>
        <a:p>
          <a:endParaRPr lang="de-DE"/>
        </a:p>
      </dgm:t>
    </dgm:pt>
    <dgm:pt modelId="{77704F19-73EA-4C60-8A6D-41326483C698}" type="pres">
      <dgm:prSet presAssocID="{8B1A85E8-3E20-4851-AEDD-933142A38C5B}" presName="root2" presStyleCnt="0"/>
      <dgm:spPr/>
    </dgm:pt>
    <dgm:pt modelId="{69ABCB3E-F9D1-4168-9A16-C748285600A6}" type="pres">
      <dgm:prSet presAssocID="{8B1A85E8-3E20-4851-AEDD-933142A38C5B}" presName="LevelTwoTextNode" presStyleLbl="node2" presStyleIdx="1" presStyleCnt="3" custLinFactNeighborX="1091" custLinFactNeighborY="-90069">
        <dgm:presLayoutVars>
          <dgm:chPref val="3"/>
        </dgm:presLayoutVars>
      </dgm:prSet>
      <dgm:spPr/>
      <dgm:t>
        <a:bodyPr/>
        <a:lstStyle/>
        <a:p>
          <a:endParaRPr lang="de-DE"/>
        </a:p>
      </dgm:t>
    </dgm:pt>
    <dgm:pt modelId="{441ADF5F-3224-4CC2-9DF2-FB377ADF697F}" type="pres">
      <dgm:prSet presAssocID="{8B1A85E8-3E20-4851-AEDD-933142A38C5B}" presName="level3hierChild" presStyleCnt="0"/>
      <dgm:spPr/>
    </dgm:pt>
    <dgm:pt modelId="{711BEC15-184C-42FC-B706-90E8DCD71CCE}" type="pres">
      <dgm:prSet presAssocID="{FB8EBC4E-F847-4674-817F-46F1FA366697}" presName="conn2-1" presStyleLbl="parChTrans1D2" presStyleIdx="2" presStyleCnt="3"/>
      <dgm:spPr/>
      <dgm:t>
        <a:bodyPr/>
        <a:lstStyle/>
        <a:p>
          <a:endParaRPr lang="de-DE"/>
        </a:p>
      </dgm:t>
    </dgm:pt>
    <dgm:pt modelId="{686E56AB-0A1B-4D9E-AF9F-739D2093729F}" type="pres">
      <dgm:prSet presAssocID="{FB8EBC4E-F847-4674-817F-46F1FA366697}" presName="connTx" presStyleLbl="parChTrans1D2" presStyleIdx="2" presStyleCnt="3"/>
      <dgm:spPr/>
      <dgm:t>
        <a:bodyPr/>
        <a:lstStyle/>
        <a:p>
          <a:endParaRPr lang="de-DE"/>
        </a:p>
      </dgm:t>
    </dgm:pt>
    <dgm:pt modelId="{4E255DD1-C682-4DD4-B2AF-4842C0DC2075}" type="pres">
      <dgm:prSet presAssocID="{326B7366-C232-4B1E-928A-96D468FC0EB9}" presName="root2" presStyleCnt="0"/>
      <dgm:spPr/>
    </dgm:pt>
    <dgm:pt modelId="{DA076718-485F-4B84-B0C6-30BE41944A55}" type="pres">
      <dgm:prSet presAssocID="{326B7366-C232-4B1E-928A-96D468FC0EB9}" presName="LevelTwoTextNode" presStyleLbl="node2" presStyleIdx="2" presStyleCnt="3" custLinFactY="100000" custLinFactNeighborX="1091" custLinFactNeighborY="101359">
        <dgm:presLayoutVars>
          <dgm:chPref val="3"/>
        </dgm:presLayoutVars>
      </dgm:prSet>
      <dgm:spPr/>
      <dgm:t>
        <a:bodyPr/>
        <a:lstStyle/>
        <a:p>
          <a:endParaRPr lang="zh-CN" altLang="en-US"/>
        </a:p>
      </dgm:t>
    </dgm:pt>
    <dgm:pt modelId="{B3FD779F-E6F7-4673-89FD-B2C2DB29CD4A}" type="pres">
      <dgm:prSet presAssocID="{326B7366-C232-4B1E-928A-96D468FC0EB9}" presName="level3hierChild" presStyleCnt="0"/>
      <dgm:spPr/>
    </dgm:pt>
    <dgm:pt modelId="{363ABF95-DBE4-43E4-9939-75159A53CF2B}" type="pres">
      <dgm:prSet presAssocID="{A340130C-CA17-4361-9088-F02EACB8D870}" presName="conn2-1" presStyleLbl="parChTrans1D3" presStyleIdx="0" presStyleCnt="3"/>
      <dgm:spPr/>
      <dgm:t>
        <a:bodyPr/>
        <a:lstStyle/>
        <a:p>
          <a:endParaRPr lang="de-DE"/>
        </a:p>
      </dgm:t>
    </dgm:pt>
    <dgm:pt modelId="{29022185-4511-44CA-A57C-EF9EEA3F7AD4}" type="pres">
      <dgm:prSet presAssocID="{A340130C-CA17-4361-9088-F02EACB8D870}" presName="connTx" presStyleLbl="parChTrans1D3" presStyleIdx="0" presStyleCnt="3"/>
      <dgm:spPr/>
      <dgm:t>
        <a:bodyPr/>
        <a:lstStyle/>
        <a:p>
          <a:endParaRPr lang="de-DE"/>
        </a:p>
      </dgm:t>
    </dgm:pt>
    <dgm:pt modelId="{70B25C13-E299-436C-B1E6-3EC8A472D806}" type="pres">
      <dgm:prSet presAssocID="{A418C6C1-24B8-446A-96DB-66966BFC89D5}" presName="root2" presStyleCnt="0"/>
      <dgm:spPr/>
    </dgm:pt>
    <dgm:pt modelId="{7AE19165-E499-4DBF-9025-C0AE0D2450BD}" type="pres">
      <dgm:prSet presAssocID="{A418C6C1-24B8-446A-96DB-66966BFC89D5}" presName="LevelTwoTextNode" presStyleLbl="node3" presStyleIdx="0" presStyleCnt="3" custLinFactNeighborX="2212" custLinFactNeighborY="67986">
        <dgm:presLayoutVars>
          <dgm:chPref val="3"/>
        </dgm:presLayoutVars>
      </dgm:prSet>
      <dgm:spPr/>
      <dgm:t>
        <a:bodyPr/>
        <a:lstStyle/>
        <a:p>
          <a:endParaRPr lang="zh-CN" altLang="en-US"/>
        </a:p>
      </dgm:t>
    </dgm:pt>
    <dgm:pt modelId="{693A395B-D842-45A3-BD4A-84BA362333C5}" type="pres">
      <dgm:prSet presAssocID="{A418C6C1-24B8-446A-96DB-66966BFC89D5}" presName="level3hierChild" presStyleCnt="0"/>
      <dgm:spPr/>
    </dgm:pt>
    <dgm:pt modelId="{864E1DC6-D403-4DAC-9E84-1DCD6FC2F9D9}" type="pres">
      <dgm:prSet presAssocID="{506B475E-08EB-466C-A481-4410198824EB}" presName="conn2-1" presStyleLbl="parChTrans1D3" presStyleIdx="1" presStyleCnt="3"/>
      <dgm:spPr/>
      <dgm:t>
        <a:bodyPr/>
        <a:lstStyle/>
        <a:p>
          <a:endParaRPr lang="de-DE"/>
        </a:p>
      </dgm:t>
    </dgm:pt>
    <dgm:pt modelId="{9652E59D-50CC-4630-A7D7-E9F74FDC8C2E}" type="pres">
      <dgm:prSet presAssocID="{506B475E-08EB-466C-A481-4410198824EB}" presName="connTx" presStyleLbl="parChTrans1D3" presStyleIdx="1" presStyleCnt="3"/>
      <dgm:spPr/>
      <dgm:t>
        <a:bodyPr/>
        <a:lstStyle/>
        <a:p>
          <a:endParaRPr lang="de-DE"/>
        </a:p>
      </dgm:t>
    </dgm:pt>
    <dgm:pt modelId="{18184AEE-64D8-41C2-A3D6-A85B93E082BA}" type="pres">
      <dgm:prSet presAssocID="{4840AFA1-F430-4779-97B0-A2D507DC3735}" presName="root2" presStyleCnt="0"/>
      <dgm:spPr/>
    </dgm:pt>
    <dgm:pt modelId="{0768C072-F880-43A6-A78D-27DDBCB36381}" type="pres">
      <dgm:prSet presAssocID="{4840AFA1-F430-4779-97B0-A2D507DC3735}" presName="LevelTwoTextNode" presStyleLbl="node3" presStyleIdx="1" presStyleCnt="3" custLinFactY="33621" custLinFactNeighborX="2212" custLinFactNeighborY="100000">
        <dgm:presLayoutVars>
          <dgm:chPref val="3"/>
        </dgm:presLayoutVars>
      </dgm:prSet>
      <dgm:spPr/>
      <dgm:t>
        <a:bodyPr/>
        <a:lstStyle/>
        <a:p>
          <a:endParaRPr lang="de-DE"/>
        </a:p>
      </dgm:t>
    </dgm:pt>
    <dgm:pt modelId="{52BACEC4-51B4-4649-A142-7138EDECC8B0}" type="pres">
      <dgm:prSet presAssocID="{4840AFA1-F430-4779-97B0-A2D507DC3735}" presName="level3hierChild" presStyleCnt="0"/>
      <dgm:spPr/>
    </dgm:pt>
    <dgm:pt modelId="{3530568A-68C2-464A-90A9-08A27B8FD19B}" type="pres">
      <dgm:prSet presAssocID="{2224F8BA-C2AC-4B38-8FF0-55F97A03454E}" presName="conn2-1" presStyleLbl="parChTrans1D3" presStyleIdx="2" presStyleCnt="3"/>
      <dgm:spPr/>
      <dgm:t>
        <a:bodyPr/>
        <a:lstStyle/>
        <a:p>
          <a:endParaRPr lang="de-DE"/>
        </a:p>
      </dgm:t>
    </dgm:pt>
    <dgm:pt modelId="{10053369-FBCF-43F3-ADBA-3BF890D4DEAD}" type="pres">
      <dgm:prSet presAssocID="{2224F8BA-C2AC-4B38-8FF0-55F97A03454E}" presName="connTx" presStyleLbl="parChTrans1D3" presStyleIdx="2" presStyleCnt="3"/>
      <dgm:spPr/>
      <dgm:t>
        <a:bodyPr/>
        <a:lstStyle/>
        <a:p>
          <a:endParaRPr lang="de-DE"/>
        </a:p>
      </dgm:t>
    </dgm:pt>
    <dgm:pt modelId="{A24D6482-3172-4534-926D-38D37CE19D39}" type="pres">
      <dgm:prSet presAssocID="{5DA3295E-DCD2-4F33-8D53-83BDA5DCAD34}" presName="root2" presStyleCnt="0"/>
      <dgm:spPr/>
    </dgm:pt>
    <dgm:pt modelId="{4A4AFFEF-8F78-42D0-8291-62B3DF16EBBB}" type="pres">
      <dgm:prSet presAssocID="{5DA3295E-DCD2-4F33-8D53-83BDA5DCAD34}" presName="LevelTwoTextNode" presStyleLbl="node3" presStyleIdx="2" presStyleCnt="3" custLinFactY="87966" custLinFactNeighborX="2212" custLinFactNeighborY="100000">
        <dgm:presLayoutVars>
          <dgm:chPref val="3"/>
        </dgm:presLayoutVars>
      </dgm:prSet>
      <dgm:spPr/>
      <dgm:t>
        <a:bodyPr/>
        <a:lstStyle/>
        <a:p>
          <a:endParaRPr lang="zh-CN" altLang="en-US"/>
        </a:p>
      </dgm:t>
    </dgm:pt>
    <dgm:pt modelId="{8C0BB102-E1B3-46A8-902E-0173C2235F1F}" type="pres">
      <dgm:prSet presAssocID="{5DA3295E-DCD2-4F33-8D53-83BDA5DCAD34}" presName="level3hierChild" presStyleCnt="0"/>
      <dgm:spPr/>
    </dgm:pt>
  </dgm:ptLst>
  <dgm:cxnLst>
    <dgm:cxn modelId="{2AE7E250-4070-4088-9409-306FAA15DD0E}" srcId="{9B7B8FF1-E8A4-467B-9434-F70FE9D51E90}" destId="{8B1A85E8-3E20-4851-AEDD-933142A38C5B}" srcOrd="1" destOrd="0" parTransId="{98543B8F-824E-4C5A-B413-DD1D7E0B8655}" sibTransId="{D155BAB3-03B0-47AD-A3AC-F41D8BF849E3}"/>
    <dgm:cxn modelId="{85BC9B72-1775-46F5-9A80-153EA44BD19A}" type="presOf" srcId="{FB8EBC4E-F847-4674-817F-46F1FA366697}" destId="{711BEC15-184C-42FC-B706-90E8DCD71CCE}" srcOrd="0" destOrd="0" presId="urn:microsoft.com/office/officeart/2005/8/layout/hierarchy2"/>
    <dgm:cxn modelId="{07F94006-36A4-4614-A0F2-A42DAA32F816}" srcId="{326B7366-C232-4B1E-928A-96D468FC0EB9}" destId="{4840AFA1-F430-4779-97B0-A2D507DC3735}" srcOrd="1" destOrd="0" parTransId="{506B475E-08EB-466C-A481-4410198824EB}" sibTransId="{3360064A-1661-4DF1-97F0-88E7D65A71F3}"/>
    <dgm:cxn modelId="{CF01D7C3-9E9C-4A2D-A641-72B1C6811039}" srcId="{5BCCE2B2-3CE7-4D1E-B42B-2017F32AF7A7}" destId="{9B7B8FF1-E8A4-467B-9434-F70FE9D51E90}" srcOrd="0" destOrd="0" parTransId="{E4D56816-A562-454E-AFC5-CC75F29615D9}" sibTransId="{D1F53FA6-1C20-4EF9-99D5-8E37897A0C0C}"/>
    <dgm:cxn modelId="{F6ABCF73-4200-4A25-B66F-E5D3492ED87D}" type="presOf" srcId="{9B7B8FF1-E8A4-467B-9434-F70FE9D51E90}" destId="{178410B8-4FEA-4620-B281-4582BB745520}" srcOrd="0" destOrd="0" presId="urn:microsoft.com/office/officeart/2005/8/layout/hierarchy2"/>
    <dgm:cxn modelId="{179B62FC-4379-4667-9786-CDA0FE42FDC3}" type="presOf" srcId="{FB8EBC4E-F847-4674-817F-46F1FA366697}" destId="{686E56AB-0A1B-4D9E-AF9F-739D2093729F}" srcOrd="1" destOrd="0" presId="urn:microsoft.com/office/officeart/2005/8/layout/hierarchy2"/>
    <dgm:cxn modelId="{4D1DEAAE-1F70-4487-8AC3-069AC448AF55}" type="presOf" srcId="{FEB771D2-4BD3-44BE-A7F1-363141FF322A}" destId="{1734AAC5-B28C-4C1D-B20C-A95324C5A2FA}" srcOrd="0" destOrd="0" presId="urn:microsoft.com/office/officeart/2005/8/layout/hierarchy2"/>
    <dgm:cxn modelId="{3FB7E9DB-2163-4CFB-BC17-E65CDE887B41}" type="presOf" srcId="{98543B8F-824E-4C5A-B413-DD1D7E0B8655}" destId="{3A192EA7-4642-4224-A5FF-C91358C791FC}" srcOrd="0" destOrd="0" presId="urn:microsoft.com/office/officeart/2005/8/layout/hierarchy2"/>
    <dgm:cxn modelId="{006F850D-7604-49A7-B889-267D57D1E226}" srcId="{326B7366-C232-4B1E-928A-96D468FC0EB9}" destId="{5DA3295E-DCD2-4F33-8D53-83BDA5DCAD34}" srcOrd="2" destOrd="0" parTransId="{2224F8BA-C2AC-4B38-8FF0-55F97A03454E}" sibTransId="{49BC99BB-0996-4A7B-8DFE-F04C451F02B0}"/>
    <dgm:cxn modelId="{9CDF1277-D228-4DD2-83E2-E62F2843AD18}" type="presOf" srcId="{5DA3295E-DCD2-4F33-8D53-83BDA5DCAD34}" destId="{4A4AFFEF-8F78-42D0-8291-62B3DF16EBBB}" srcOrd="0" destOrd="0" presId="urn:microsoft.com/office/officeart/2005/8/layout/hierarchy2"/>
    <dgm:cxn modelId="{55ADDB4D-12EA-4970-818E-E6953732F32D}" type="presOf" srcId="{4840AFA1-F430-4779-97B0-A2D507DC3735}" destId="{0768C072-F880-43A6-A78D-27DDBCB36381}" srcOrd="0" destOrd="0" presId="urn:microsoft.com/office/officeart/2005/8/layout/hierarchy2"/>
    <dgm:cxn modelId="{D86D020F-DADC-41AF-A461-D8AA2218DDFD}" type="presOf" srcId="{2224F8BA-C2AC-4B38-8FF0-55F97A03454E}" destId="{3530568A-68C2-464A-90A9-08A27B8FD19B}" srcOrd="0" destOrd="0" presId="urn:microsoft.com/office/officeart/2005/8/layout/hierarchy2"/>
    <dgm:cxn modelId="{5DCE248E-905A-46CB-82D3-3E72B9790815}" type="presOf" srcId="{A340130C-CA17-4361-9088-F02EACB8D870}" destId="{29022185-4511-44CA-A57C-EF9EEA3F7AD4}" srcOrd="1" destOrd="0" presId="urn:microsoft.com/office/officeart/2005/8/layout/hierarchy2"/>
    <dgm:cxn modelId="{A0AB7888-1AD7-4116-80A1-BA70403FAA9D}" type="presOf" srcId="{FEB771D2-4BD3-44BE-A7F1-363141FF322A}" destId="{32BA83FA-FBD1-4373-8549-D80C2C3A06BF}" srcOrd="1" destOrd="0" presId="urn:microsoft.com/office/officeart/2005/8/layout/hierarchy2"/>
    <dgm:cxn modelId="{88E51007-1D50-4DF0-BC6A-AC0B27E2EF20}" type="presOf" srcId="{506B475E-08EB-466C-A481-4410198824EB}" destId="{9652E59D-50CC-4630-A7D7-E9F74FDC8C2E}" srcOrd="1" destOrd="0" presId="urn:microsoft.com/office/officeart/2005/8/layout/hierarchy2"/>
    <dgm:cxn modelId="{01D00046-DA0A-4120-AF1F-F056087515DD}" type="presOf" srcId="{BF4AA62B-7F16-444A-BB85-930742923452}" destId="{BCF18805-404A-4A93-92DD-896C8A90D76D}" srcOrd="0" destOrd="0" presId="urn:microsoft.com/office/officeart/2005/8/layout/hierarchy2"/>
    <dgm:cxn modelId="{4FE2A49C-44CF-4196-A315-CE3E7B23FA0A}" type="presOf" srcId="{2224F8BA-C2AC-4B38-8FF0-55F97A03454E}" destId="{10053369-FBCF-43F3-ADBA-3BF890D4DEAD}" srcOrd="1" destOrd="0" presId="urn:microsoft.com/office/officeart/2005/8/layout/hierarchy2"/>
    <dgm:cxn modelId="{4FC702AE-A504-4875-9595-FFE26633FBC9}" type="presOf" srcId="{A418C6C1-24B8-446A-96DB-66966BFC89D5}" destId="{7AE19165-E499-4DBF-9025-C0AE0D2450BD}" srcOrd="0" destOrd="0" presId="urn:microsoft.com/office/officeart/2005/8/layout/hierarchy2"/>
    <dgm:cxn modelId="{7EF563F1-E0A4-43EF-807F-50A3CA990DE6}" type="presOf" srcId="{98543B8F-824E-4C5A-B413-DD1D7E0B8655}" destId="{332BB99C-8078-4B11-B8C6-C5117FB6F443}" srcOrd="1" destOrd="0" presId="urn:microsoft.com/office/officeart/2005/8/layout/hierarchy2"/>
    <dgm:cxn modelId="{30A0E0D5-56AD-4B1D-88C9-C07C5B03FCA7}" type="presOf" srcId="{5BCCE2B2-3CE7-4D1E-B42B-2017F32AF7A7}" destId="{26337617-8364-4004-BF0D-87C1660E1879}" srcOrd="0" destOrd="0" presId="urn:microsoft.com/office/officeart/2005/8/layout/hierarchy2"/>
    <dgm:cxn modelId="{207CC355-2A2A-48B2-891B-FDAEFC14890B}" type="presOf" srcId="{326B7366-C232-4B1E-928A-96D468FC0EB9}" destId="{DA076718-485F-4B84-B0C6-30BE41944A55}" srcOrd="0" destOrd="0" presId="urn:microsoft.com/office/officeart/2005/8/layout/hierarchy2"/>
    <dgm:cxn modelId="{7C416499-E930-4721-A1D0-207E462DF574}" srcId="{9B7B8FF1-E8A4-467B-9434-F70FE9D51E90}" destId="{326B7366-C232-4B1E-928A-96D468FC0EB9}" srcOrd="2" destOrd="0" parTransId="{FB8EBC4E-F847-4674-817F-46F1FA366697}" sibTransId="{41977FF4-44D2-4622-8A93-5E0BFEB6A0C9}"/>
    <dgm:cxn modelId="{F101F2F0-F1E9-411D-B232-BE0B127DB3C8}" type="presOf" srcId="{8B1A85E8-3E20-4851-AEDD-933142A38C5B}" destId="{69ABCB3E-F9D1-4168-9A16-C748285600A6}" srcOrd="0" destOrd="0" presId="urn:microsoft.com/office/officeart/2005/8/layout/hierarchy2"/>
    <dgm:cxn modelId="{87585446-602B-4C12-BB81-1EF25EC21C71}" srcId="{9B7B8FF1-E8A4-467B-9434-F70FE9D51E90}" destId="{BF4AA62B-7F16-444A-BB85-930742923452}" srcOrd="0" destOrd="0" parTransId="{FEB771D2-4BD3-44BE-A7F1-363141FF322A}" sibTransId="{D00A364E-A8A1-487F-9277-5452F4ADF4A9}"/>
    <dgm:cxn modelId="{B6C0E0F9-86F6-402E-A967-93D47AAFC033}" type="presOf" srcId="{A340130C-CA17-4361-9088-F02EACB8D870}" destId="{363ABF95-DBE4-43E4-9939-75159A53CF2B}" srcOrd="0" destOrd="0" presId="urn:microsoft.com/office/officeart/2005/8/layout/hierarchy2"/>
    <dgm:cxn modelId="{E9577B20-991C-4B92-91B8-46B2848F3EDD}" type="presOf" srcId="{506B475E-08EB-466C-A481-4410198824EB}" destId="{864E1DC6-D403-4DAC-9E84-1DCD6FC2F9D9}" srcOrd="0" destOrd="0" presId="urn:microsoft.com/office/officeart/2005/8/layout/hierarchy2"/>
    <dgm:cxn modelId="{EB428F2C-F5A9-48E4-B3DB-AE7B2B8ADEF6}" srcId="{326B7366-C232-4B1E-928A-96D468FC0EB9}" destId="{A418C6C1-24B8-446A-96DB-66966BFC89D5}" srcOrd="0" destOrd="0" parTransId="{A340130C-CA17-4361-9088-F02EACB8D870}" sibTransId="{2E1F362E-DC4E-4FE5-BFCC-D678773D245E}"/>
    <dgm:cxn modelId="{171F3AC4-C628-46F2-A4F4-66E306252FD9}" type="presParOf" srcId="{26337617-8364-4004-BF0D-87C1660E1879}" destId="{DA0D31BC-15C2-40CA-9A81-F7357B32A4C2}" srcOrd="0" destOrd="0" presId="urn:microsoft.com/office/officeart/2005/8/layout/hierarchy2"/>
    <dgm:cxn modelId="{881CA58D-CBF1-48AF-86E3-A4E462275DC1}" type="presParOf" srcId="{DA0D31BC-15C2-40CA-9A81-F7357B32A4C2}" destId="{178410B8-4FEA-4620-B281-4582BB745520}" srcOrd="0" destOrd="0" presId="urn:microsoft.com/office/officeart/2005/8/layout/hierarchy2"/>
    <dgm:cxn modelId="{D8363523-CABF-4BD9-97DC-5F1368816564}" type="presParOf" srcId="{DA0D31BC-15C2-40CA-9A81-F7357B32A4C2}" destId="{EB8E70F0-1873-4634-9099-00D7D7FA6D6D}" srcOrd="1" destOrd="0" presId="urn:microsoft.com/office/officeart/2005/8/layout/hierarchy2"/>
    <dgm:cxn modelId="{C6CD7254-78B6-4643-A525-8B0DA014FF1D}" type="presParOf" srcId="{EB8E70F0-1873-4634-9099-00D7D7FA6D6D}" destId="{1734AAC5-B28C-4C1D-B20C-A95324C5A2FA}" srcOrd="0" destOrd="0" presId="urn:microsoft.com/office/officeart/2005/8/layout/hierarchy2"/>
    <dgm:cxn modelId="{761C0019-A5B5-4B47-A845-E76312A8EA0C}" type="presParOf" srcId="{1734AAC5-B28C-4C1D-B20C-A95324C5A2FA}" destId="{32BA83FA-FBD1-4373-8549-D80C2C3A06BF}" srcOrd="0" destOrd="0" presId="urn:microsoft.com/office/officeart/2005/8/layout/hierarchy2"/>
    <dgm:cxn modelId="{DB80E8CF-61FF-4964-818E-0578F7B56998}" type="presParOf" srcId="{EB8E70F0-1873-4634-9099-00D7D7FA6D6D}" destId="{E773CA98-7EF9-4B84-911D-4EC207FEF23B}" srcOrd="1" destOrd="0" presId="urn:microsoft.com/office/officeart/2005/8/layout/hierarchy2"/>
    <dgm:cxn modelId="{B6C355DE-3511-444A-8CDB-575C8B4C7C83}" type="presParOf" srcId="{E773CA98-7EF9-4B84-911D-4EC207FEF23B}" destId="{BCF18805-404A-4A93-92DD-896C8A90D76D}" srcOrd="0" destOrd="0" presId="urn:microsoft.com/office/officeart/2005/8/layout/hierarchy2"/>
    <dgm:cxn modelId="{CC5EE8D2-D223-424C-B859-D052D5845B96}" type="presParOf" srcId="{E773CA98-7EF9-4B84-911D-4EC207FEF23B}" destId="{113330A7-978D-4655-AB3B-ABC25FE3D2DC}" srcOrd="1" destOrd="0" presId="urn:microsoft.com/office/officeart/2005/8/layout/hierarchy2"/>
    <dgm:cxn modelId="{95EE2DF1-6CF1-41EB-BE09-E37E7A2B9CDF}" type="presParOf" srcId="{EB8E70F0-1873-4634-9099-00D7D7FA6D6D}" destId="{3A192EA7-4642-4224-A5FF-C91358C791FC}" srcOrd="2" destOrd="0" presId="urn:microsoft.com/office/officeart/2005/8/layout/hierarchy2"/>
    <dgm:cxn modelId="{1CEE93C6-2EBE-4071-808E-B3EBA9614CAB}" type="presParOf" srcId="{3A192EA7-4642-4224-A5FF-C91358C791FC}" destId="{332BB99C-8078-4B11-B8C6-C5117FB6F443}" srcOrd="0" destOrd="0" presId="urn:microsoft.com/office/officeart/2005/8/layout/hierarchy2"/>
    <dgm:cxn modelId="{E7605743-0CF5-448D-9E5D-FFF9C3E1C176}" type="presParOf" srcId="{EB8E70F0-1873-4634-9099-00D7D7FA6D6D}" destId="{77704F19-73EA-4C60-8A6D-41326483C698}" srcOrd="3" destOrd="0" presId="urn:microsoft.com/office/officeart/2005/8/layout/hierarchy2"/>
    <dgm:cxn modelId="{82495786-C47E-45DE-B06C-8306C20F7D01}" type="presParOf" srcId="{77704F19-73EA-4C60-8A6D-41326483C698}" destId="{69ABCB3E-F9D1-4168-9A16-C748285600A6}" srcOrd="0" destOrd="0" presId="urn:microsoft.com/office/officeart/2005/8/layout/hierarchy2"/>
    <dgm:cxn modelId="{3B35FF4A-49B8-4B9F-B46E-3A72EC4EEF54}" type="presParOf" srcId="{77704F19-73EA-4C60-8A6D-41326483C698}" destId="{441ADF5F-3224-4CC2-9DF2-FB377ADF697F}" srcOrd="1" destOrd="0" presId="urn:microsoft.com/office/officeart/2005/8/layout/hierarchy2"/>
    <dgm:cxn modelId="{C0E942CE-A4A0-4621-825B-DFBF59A8B048}" type="presParOf" srcId="{EB8E70F0-1873-4634-9099-00D7D7FA6D6D}" destId="{711BEC15-184C-42FC-B706-90E8DCD71CCE}" srcOrd="4" destOrd="0" presId="urn:microsoft.com/office/officeart/2005/8/layout/hierarchy2"/>
    <dgm:cxn modelId="{AC5E9A13-1465-4358-B1C9-96B36C81B61C}" type="presParOf" srcId="{711BEC15-184C-42FC-B706-90E8DCD71CCE}" destId="{686E56AB-0A1B-4D9E-AF9F-739D2093729F}" srcOrd="0" destOrd="0" presId="urn:microsoft.com/office/officeart/2005/8/layout/hierarchy2"/>
    <dgm:cxn modelId="{89B231B8-734C-4CB3-9882-8299DD4A0035}" type="presParOf" srcId="{EB8E70F0-1873-4634-9099-00D7D7FA6D6D}" destId="{4E255DD1-C682-4DD4-B2AF-4842C0DC2075}" srcOrd="5" destOrd="0" presId="urn:microsoft.com/office/officeart/2005/8/layout/hierarchy2"/>
    <dgm:cxn modelId="{9F22697D-D714-408E-9CDC-536F37DCF01E}" type="presParOf" srcId="{4E255DD1-C682-4DD4-B2AF-4842C0DC2075}" destId="{DA076718-485F-4B84-B0C6-30BE41944A55}" srcOrd="0" destOrd="0" presId="urn:microsoft.com/office/officeart/2005/8/layout/hierarchy2"/>
    <dgm:cxn modelId="{DCFCF9DD-1AAD-4C41-8957-8EC1380AE17E}" type="presParOf" srcId="{4E255DD1-C682-4DD4-B2AF-4842C0DC2075}" destId="{B3FD779F-E6F7-4673-89FD-B2C2DB29CD4A}" srcOrd="1" destOrd="0" presId="urn:microsoft.com/office/officeart/2005/8/layout/hierarchy2"/>
    <dgm:cxn modelId="{D40D228B-DDE7-4081-8AD9-ACDA420B0ED5}" type="presParOf" srcId="{B3FD779F-E6F7-4673-89FD-B2C2DB29CD4A}" destId="{363ABF95-DBE4-43E4-9939-75159A53CF2B}" srcOrd="0" destOrd="0" presId="urn:microsoft.com/office/officeart/2005/8/layout/hierarchy2"/>
    <dgm:cxn modelId="{FD69470B-F2F1-421D-990D-094BCB342658}" type="presParOf" srcId="{363ABF95-DBE4-43E4-9939-75159A53CF2B}" destId="{29022185-4511-44CA-A57C-EF9EEA3F7AD4}" srcOrd="0" destOrd="0" presId="urn:microsoft.com/office/officeart/2005/8/layout/hierarchy2"/>
    <dgm:cxn modelId="{F57AE506-318E-489F-B1D1-D437831E194F}" type="presParOf" srcId="{B3FD779F-E6F7-4673-89FD-B2C2DB29CD4A}" destId="{70B25C13-E299-436C-B1E6-3EC8A472D806}" srcOrd="1" destOrd="0" presId="urn:microsoft.com/office/officeart/2005/8/layout/hierarchy2"/>
    <dgm:cxn modelId="{07F65B06-D580-405E-B0D6-517FEA75E90F}" type="presParOf" srcId="{70B25C13-E299-436C-B1E6-3EC8A472D806}" destId="{7AE19165-E499-4DBF-9025-C0AE0D2450BD}" srcOrd="0" destOrd="0" presId="urn:microsoft.com/office/officeart/2005/8/layout/hierarchy2"/>
    <dgm:cxn modelId="{415F0AD8-EB82-4720-9728-A1891DF96D33}" type="presParOf" srcId="{70B25C13-E299-436C-B1E6-3EC8A472D806}" destId="{693A395B-D842-45A3-BD4A-84BA362333C5}" srcOrd="1" destOrd="0" presId="urn:microsoft.com/office/officeart/2005/8/layout/hierarchy2"/>
    <dgm:cxn modelId="{BB74D227-EA4C-4518-BF15-44930D3A9EB0}" type="presParOf" srcId="{B3FD779F-E6F7-4673-89FD-B2C2DB29CD4A}" destId="{864E1DC6-D403-4DAC-9E84-1DCD6FC2F9D9}" srcOrd="2" destOrd="0" presId="urn:microsoft.com/office/officeart/2005/8/layout/hierarchy2"/>
    <dgm:cxn modelId="{DA16AEE2-6BDE-41D4-8392-882CEDF1F8D0}" type="presParOf" srcId="{864E1DC6-D403-4DAC-9E84-1DCD6FC2F9D9}" destId="{9652E59D-50CC-4630-A7D7-E9F74FDC8C2E}" srcOrd="0" destOrd="0" presId="urn:microsoft.com/office/officeart/2005/8/layout/hierarchy2"/>
    <dgm:cxn modelId="{2FC9AB9E-A489-4524-91C2-AD6F49E4F3F7}" type="presParOf" srcId="{B3FD779F-E6F7-4673-89FD-B2C2DB29CD4A}" destId="{18184AEE-64D8-41C2-A3D6-A85B93E082BA}" srcOrd="3" destOrd="0" presId="urn:microsoft.com/office/officeart/2005/8/layout/hierarchy2"/>
    <dgm:cxn modelId="{6D2EFF8E-EFC0-4E5C-920D-87EEA6C201DB}" type="presParOf" srcId="{18184AEE-64D8-41C2-A3D6-A85B93E082BA}" destId="{0768C072-F880-43A6-A78D-27DDBCB36381}" srcOrd="0" destOrd="0" presId="urn:microsoft.com/office/officeart/2005/8/layout/hierarchy2"/>
    <dgm:cxn modelId="{62EBD237-D3B2-4DA3-965F-FE338AF16FBA}" type="presParOf" srcId="{18184AEE-64D8-41C2-A3D6-A85B93E082BA}" destId="{52BACEC4-51B4-4649-A142-7138EDECC8B0}" srcOrd="1" destOrd="0" presId="urn:microsoft.com/office/officeart/2005/8/layout/hierarchy2"/>
    <dgm:cxn modelId="{CEB88AC2-9F57-4F9A-8CD5-ED2D904CCD8E}" type="presParOf" srcId="{B3FD779F-E6F7-4673-89FD-B2C2DB29CD4A}" destId="{3530568A-68C2-464A-90A9-08A27B8FD19B}" srcOrd="4" destOrd="0" presId="urn:microsoft.com/office/officeart/2005/8/layout/hierarchy2"/>
    <dgm:cxn modelId="{56CB2E66-2653-4B7D-9237-F5C0CFF8D7E6}" type="presParOf" srcId="{3530568A-68C2-464A-90A9-08A27B8FD19B}" destId="{10053369-FBCF-43F3-ADBA-3BF890D4DEAD}" srcOrd="0" destOrd="0" presId="urn:microsoft.com/office/officeart/2005/8/layout/hierarchy2"/>
    <dgm:cxn modelId="{79721140-0A94-43EA-8FE7-07B97B214C45}" type="presParOf" srcId="{B3FD779F-E6F7-4673-89FD-B2C2DB29CD4A}" destId="{A24D6482-3172-4534-926D-38D37CE19D39}" srcOrd="5" destOrd="0" presId="urn:microsoft.com/office/officeart/2005/8/layout/hierarchy2"/>
    <dgm:cxn modelId="{BC66B522-712A-4363-885A-EFB27DB66527}" type="presParOf" srcId="{A24D6482-3172-4534-926D-38D37CE19D39}" destId="{4A4AFFEF-8F78-42D0-8291-62B3DF16EBBB}" srcOrd="0" destOrd="0" presId="urn:microsoft.com/office/officeart/2005/8/layout/hierarchy2"/>
    <dgm:cxn modelId="{C73D58D9-4DD7-44A9-9B26-4B23CAE56946}" type="presParOf" srcId="{A24D6482-3172-4534-926D-38D37CE19D39}" destId="{8C0BB102-E1B3-46A8-902E-0173C2235F1F}" srcOrd="1" destOrd="0" presId="urn:microsoft.com/office/officeart/2005/8/layout/hierarchy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78141C-EABD-4662-8959-9A5C4E172280}"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de-DE"/>
        </a:p>
      </dgm:t>
    </dgm:pt>
    <dgm:pt modelId="{A1C3D185-AA56-4FFE-8DF1-78D5E04FC072}">
      <dgm:prSet phldrT="[Text]"/>
      <dgm:spPr>
        <a:solidFill>
          <a:schemeClr val="bg1">
            <a:lumMod val="65000"/>
          </a:schemeClr>
        </a:solidFill>
      </dgm:spPr>
      <dgm:t>
        <a:bodyPr/>
        <a:lstStyle/>
        <a:p>
          <a:pPr algn="l"/>
          <a:r>
            <a:rPr lang="en-US" b="1" dirty="0" smtClean="0">
              <a:solidFill>
                <a:schemeClr val="tx1"/>
              </a:solidFill>
              <a:latin typeface="Times New Roman" panose="02020603050405020304" pitchFamily="18" charset="0"/>
              <a:cs typeface="Times New Roman" panose="02020603050405020304" pitchFamily="18" charset="0"/>
            </a:rPr>
            <a:t>Aligned Motion Segments</a:t>
          </a:r>
          <a:endParaRPr lang="de-DE" b="1" dirty="0">
            <a:solidFill>
              <a:schemeClr val="tx1"/>
            </a:solidFill>
            <a:latin typeface="Times New Roman" panose="02020603050405020304" pitchFamily="18" charset="0"/>
            <a:cs typeface="Times New Roman" panose="02020603050405020304" pitchFamily="18" charset="0"/>
          </a:endParaRPr>
        </a:p>
      </dgm:t>
    </dgm:pt>
    <dgm:pt modelId="{C4A3A49B-87CC-45D6-B4DA-BA4DFDEE50E2}" type="parTrans" cxnId="{0EEEAD3A-A78E-488D-9C2A-DF505B01D50D}">
      <dgm:prSet/>
      <dgm:spPr/>
      <dgm:t>
        <a:bodyPr/>
        <a:lstStyle/>
        <a:p>
          <a:endParaRPr lang="de-DE"/>
        </a:p>
      </dgm:t>
    </dgm:pt>
    <dgm:pt modelId="{7A80EC3C-20EB-4A09-B5CC-8A45CA4CC95B}" type="sibTrans" cxnId="{0EEEAD3A-A78E-488D-9C2A-DF505B01D50D}">
      <dgm:prSet/>
      <dgm:spPr>
        <a:solidFill>
          <a:srgbClr val="FF0000">
            <a:alpha val="90000"/>
          </a:srgbClr>
        </a:solidFill>
      </dgm:spPr>
      <dgm:t>
        <a:bodyPr/>
        <a:lstStyle/>
        <a:p>
          <a:endParaRPr lang="de-DE"/>
        </a:p>
      </dgm:t>
    </dgm:pt>
    <dgm:pt modelId="{E7E524DC-C552-4868-A65B-947273F2F956}">
      <dgm:prSet phldrT="[Text]"/>
      <dgm:spPr>
        <a:solidFill>
          <a:schemeClr val="bg1">
            <a:lumMod val="65000"/>
          </a:schemeClr>
        </a:solidFill>
      </dgm:spPr>
      <dgm:t>
        <a:bodyPr/>
        <a:lstStyle/>
        <a:p>
          <a:r>
            <a:rPr lang="en-US" b="0" dirty="0" smtClean="0">
              <a:solidFill>
                <a:schemeClr val="tx1"/>
              </a:solidFill>
              <a:latin typeface="Times New Roman" panose="02020603050405020304" pitchFamily="18" charset="0"/>
              <a:cs typeface="Times New Roman" panose="02020603050405020304" pitchFamily="18" charset="0"/>
            </a:rPr>
            <a:t>High Dimensional Motion Vector(more than 5000 dimensions in our case)</a:t>
          </a:r>
          <a:endParaRPr lang="de-DE" b="0" dirty="0">
            <a:solidFill>
              <a:schemeClr val="tx1"/>
            </a:solidFill>
            <a:latin typeface="Times New Roman" panose="02020603050405020304" pitchFamily="18" charset="0"/>
            <a:cs typeface="Times New Roman" panose="02020603050405020304" pitchFamily="18" charset="0"/>
          </a:endParaRPr>
        </a:p>
      </dgm:t>
    </dgm:pt>
    <dgm:pt modelId="{C03F1150-5995-46A3-AF54-7BFD248E6C12}" type="parTrans" cxnId="{47C39444-F202-463D-A44A-04713ADD4CDB}">
      <dgm:prSet/>
      <dgm:spPr/>
      <dgm:t>
        <a:bodyPr/>
        <a:lstStyle/>
        <a:p>
          <a:endParaRPr lang="de-DE"/>
        </a:p>
      </dgm:t>
    </dgm:pt>
    <dgm:pt modelId="{24B4B49B-F460-40A9-8FCB-2C30F650AFCD}" type="sibTrans" cxnId="{47C39444-F202-463D-A44A-04713ADD4CDB}">
      <dgm:prSet/>
      <dgm:spPr>
        <a:solidFill>
          <a:srgbClr val="FF0000">
            <a:alpha val="90000"/>
          </a:srgbClr>
        </a:solidFill>
      </dgm:spPr>
      <dgm:t>
        <a:bodyPr/>
        <a:lstStyle/>
        <a:p>
          <a:endParaRPr lang="de-DE"/>
        </a:p>
      </dgm:t>
    </dgm:pt>
    <dgm:pt modelId="{3EF07352-EDA2-4063-8A7D-BDB83BCAA97A}">
      <dgm:prSet phldrT="[Text]"/>
      <dgm:spPr>
        <a:solidFill>
          <a:schemeClr val="bg1">
            <a:lumMod val="65000"/>
          </a:schemeClr>
        </a:solidFill>
      </dgm:spPr>
      <dgm:t>
        <a:bodyPr/>
        <a:lstStyle/>
        <a:p>
          <a:r>
            <a:rPr lang="en-US" b="0" dirty="0" smtClean="0">
              <a:solidFill>
                <a:schemeClr val="tx1"/>
              </a:solidFill>
              <a:latin typeface="Times New Roman" panose="02020603050405020304" pitchFamily="18" charset="0"/>
              <a:cs typeface="Times New Roman" panose="02020603050405020304" pitchFamily="18" charset="0"/>
            </a:rPr>
            <a:t>Dimension Reduction (Principal Component Analysis)</a:t>
          </a:r>
          <a:endParaRPr lang="de-DE" b="0" dirty="0">
            <a:solidFill>
              <a:schemeClr val="tx1"/>
            </a:solidFill>
            <a:latin typeface="Times New Roman" panose="02020603050405020304" pitchFamily="18" charset="0"/>
            <a:cs typeface="Times New Roman" panose="02020603050405020304" pitchFamily="18" charset="0"/>
          </a:endParaRPr>
        </a:p>
      </dgm:t>
    </dgm:pt>
    <dgm:pt modelId="{CFDE91B6-367E-4162-900C-0C778DBE591D}" type="parTrans" cxnId="{54EE9932-A33D-44B8-BFB7-6D0A529C84F1}">
      <dgm:prSet/>
      <dgm:spPr/>
      <dgm:t>
        <a:bodyPr/>
        <a:lstStyle/>
        <a:p>
          <a:endParaRPr lang="de-DE"/>
        </a:p>
      </dgm:t>
    </dgm:pt>
    <dgm:pt modelId="{CEE7877B-2DBE-4006-8DDB-6C9B48459484}" type="sibTrans" cxnId="{54EE9932-A33D-44B8-BFB7-6D0A529C84F1}">
      <dgm:prSet/>
      <dgm:spPr>
        <a:solidFill>
          <a:srgbClr val="FF0000">
            <a:alpha val="90000"/>
          </a:srgbClr>
        </a:solidFill>
      </dgm:spPr>
      <dgm:t>
        <a:bodyPr/>
        <a:lstStyle/>
        <a:p>
          <a:endParaRPr lang="de-DE"/>
        </a:p>
      </dgm:t>
    </dgm:pt>
    <dgm:pt modelId="{2F399589-8A55-45C8-960C-F102A7466C1B}">
      <dgm:prSet phldrT="[Text]"/>
      <dgm:spPr>
        <a:solidFill>
          <a:schemeClr val="bg1">
            <a:lumMod val="65000"/>
          </a:schemeClr>
        </a:solidFill>
      </dgm:spPr>
      <dgm:t>
        <a:bodyPr/>
        <a:lstStyle/>
        <a:p>
          <a:pPr algn="l"/>
          <a:r>
            <a:rPr lang="en-US" dirty="0" smtClean="0">
              <a:solidFill>
                <a:schemeClr val="tx1"/>
              </a:solidFill>
              <a:latin typeface="Times New Roman" panose="02020603050405020304" pitchFamily="18" charset="0"/>
              <a:cs typeface="Times New Roman" panose="02020603050405020304" pitchFamily="18" charset="0"/>
            </a:rPr>
            <a:t>Low Dimensional Motion Vector (less than 50 dimensions)</a:t>
          </a:r>
          <a:endParaRPr lang="de-DE" dirty="0">
            <a:solidFill>
              <a:schemeClr val="tx1"/>
            </a:solidFill>
            <a:latin typeface="Times New Roman" panose="02020603050405020304" pitchFamily="18" charset="0"/>
            <a:cs typeface="Times New Roman" panose="02020603050405020304" pitchFamily="18" charset="0"/>
          </a:endParaRPr>
        </a:p>
      </dgm:t>
    </dgm:pt>
    <dgm:pt modelId="{E348C09B-B257-458F-9FBC-275610A4E9BF}" type="parTrans" cxnId="{E34F4FFE-41F4-4F22-8A6B-0739B9C5D3E2}">
      <dgm:prSet/>
      <dgm:spPr/>
      <dgm:t>
        <a:bodyPr/>
        <a:lstStyle/>
        <a:p>
          <a:endParaRPr lang="de-DE"/>
        </a:p>
      </dgm:t>
    </dgm:pt>
    <dgm:pt modelId="{1A093BD1-BF9D-4790-8A52-EF48CEB1B9E4}" type="sibTrans" cxnId="{E34F4FFE-41F4-4F22-8A6B-0739B9C5D3E2}">
      <dgm:prSet/>
      <dgm:spPr>
        <a:solidFill>
          <a:srgbClr val="FF0000">
            <a:alpha val="90000"/>
          </a:srgbClr>
        </a:solidFill>
      </dgm:spPr>
      <dgm:t>
        <a:bodyPr/>
        <a:lstStyle/>
        <a:p>
          <a:endParaRPr lang="de-DE"/>
        </a:p>
      </dgm:t>
    </dgm:pt>
    <dgm:pt modelId="{7735435D-5448-4673-BF09-6AAD4E843CC2}">
      <dgm:prSet phldrT="[Text]"/>
      <dgm:spPr>
        <a:solidFill>
          <a:schemeClr val="bg1">
            <a:lumMod val="65000"/>
          </a:schemeClr>
        </a:solidFill>
      </dgm:spPr>
      <dgm:t>
        <a:bodyPr/>
        <a:lstStyle/>
        <a:p>
          <a:r>
            <a:rPr lang="en-US" b="1" dirty="0" smtClean="0">
              <a:solidFill>
                <a:schemeClr val="tx1"/>
              </a:solidFill>
              <a:latin typeface="Times New Roman" panose="02020603050405020304" pitchFamily="18" charset="0"/>
              <a:cs typeface="Times New Roman" panose="02020603050405020304" pitchFamily="18" charset="0"/>
            </a:rPr>
            <a:t>Statistical modeling</a:t>
          </a:r>
          <a:endParaRPr lang="de-DE" b="1" dirty="0">
            <a:solidFill>
              <a:schemeClr val="tx1"/>
            </a:solidFill>
            <a:latin typeface="Times New Roman" panose="02020603050405020304" pitchFamily="18" charset="0"/>
            <a:cs typeface="Times New Roman" panose="02020603050405020304" pitchFamily="18" charset="0"/>
          </a:endParaRPr>
        </a:p>
      </dgm:t>
    </dgm:pt>
    <dgm:pt modelId="{8A03E625-AFE2-4205-B355-F45CB4DC1DBC}" type="parTrans" cxnId="{420870CA-FDA8-4E4E-924E-B16A6F525AF2}">
      <dgm:prSet/>
      <dgm:spPr/>
      <dgm:t>
        <a:bodyPr/>
        <a:lstStyle/>
        <a:p>
          <a:endParaRPr lang="de-DE"/>
        </a:p>
      </dgm:t>
    </dgm:pt>
    <dgm:pt modelId="{89CB899C-4F6B-49B2-905C-B1758101D82B}" type="sibTrans" cxnId="{420870CA-FDA8-4E4E-924E-B16A6F525AF2}">
      <dgm:prSet/>
      <dgm:spPr/>
      <dgm:t>
        <a:bodyPr/>
        <a:lstStyle/>
        <a:p>
          <a:endParaRPr lang="de-DE"/>
        </a:p>
      </dgm:t>
    </dgm:pt>
    <dgm:pt modelId="{4EEAC16E-79E7-4C6B-A373-BB00296A9A3B}" type="pres">
      <dgm:prSet presAssocID="{6C78141C-EABD-4662-8959-9A5C4E172280}" presName="outerComposite" presStyleCnt="0">
        <dgm:presLayoutVars>
          <dgm:chMax val="5"/>
          <dgm:dir/>
          <dgm:resizeHandles val="exact"/>
        </dgm:presLayoutVars>
      </dgm:prSet>
      <dgm:spPr/>
      <dgm:t>
        <a:bodyPr/>
        <a:lstStyle/>
        <a:p>
          <a:endParaRPr lang="zh-CN" altLang="en-US"/>
        </a:p>
      </dgm:t>
    </dgm:pt>
    <dgm:pt modelId="{659EB809-A9FC-4BA0-89C6-075A12C49DA6}" type="pres">
      <dgm:prSet presAssocID="{6C78141C-EABD-4662-8959-9A5C4E172280}" presName="dummyMaxCanvas" presStyleCnt="0">
        <dgm:presLayoutVars/>
      </dgm:prSet>
      <dgm:spPr/>
    </dgm:pt>
    <dgm:pt modelId="{EA36B11A-5549-46B2-9A03-95387B3C6B6C}" type="pres">
      <dgm:prSet presAssocID="{6C78141C-EABD-4662-8959-9A5C4E172280}" presName="FiveNodes_1" presStyleLbl="node1" presStyleIdx="0" presStyleCnt="5" custLinFactNeighborY="0">
        <dgm:presLayoutVars>
          <dgm:bulletEnabled val="1"/>
        </dgm:presLayoutVars>
      </dgm:prSet>
      <dgm:spPr/>
      <dgm:t>
        <a:bodyPr/>
        <a:lstStyle/>
        <a:p>
          <a:endParaRPr lang="zh-CN" altLang="en-US"/>
        </a:p>
      </dgm:t>
    </dgm:pt>
    <dgm:pt modelId="{409E766A-32B8-4C6C-A216-C0D0F225BFBF}" type="pres">
      <dgm:prSet presAssocID="{6C78141C-EABD-4662-8959-9A5C4E172280}" presName="FiveNodes_2" presStyleLbl="node1" presStyleIdx="1" presStyleCnt="5" custLinFactNeighborX="-754" custLinFactNeighborY="1297">
        <dgm:presLayoutVars>
          <dgm:bulletEnabled val="1"/>
        </dgm:presLayoutVars>
      </dgm:prSet>
      <dgm:spPr/>
      <dgm:t>
        <a:bodyPr/>
        <a:lstStyle/>
        <a:p>
          <a:endParaRPr lang="zh-CN" altLang="en-US"/>
        </a:p>
      </dgm:t>
    </dgm:pt>
    <dgm:pt modelId="{B2B24BE8-5320-47B3-94BD-EC8984E92458}" type="pres">
      <dgm:prSet presAssocID="{6C78141C-EABD-4662-8959-9A5C4E172280}" presName="FiveNodes_3" presStyleLbl="node1" presStyleIdx="2" presStyleCnt="5" custLinFactNeighborX="-754" custLinFactNeighborY="1297">
        <dgm:presLayoutVars>
          <dgm:bulletEnabled val="1"/>
        </dgm:presLayoutVars>
      </dgm:prSet>
      <dgm:spPr/>
      <dgm:t>
        <a:bodyPr/>
        <a:lstStyle/>
        <a:p>
          <a:endParaRPr lang="zh-CN" altLang="en-US"/>
        </a:p>
      </dgm:t>
    </dgm:pt>
    <dgm:pt modelId="{FCA72110-016D-4C70-910B-06B137AE19E0}" type="pres">
      <dgm:prSet presAssocID="{6C78141C-EABD-4662-8959-9A5C4E172280}" presName="FiveNodes_4" presStyleLbl="node1" presStyleIdx="3" presStyleCnt="5" custLinFactNeighborX="-754" custLinFactNeighborY="1297">
        <dgm:presLayoutVars>
          <dgm:bulletEnabled val="1"/>
        </dgm:presLayoutVars>
      </dgm:prSet>
      <dgm:spPr/>
      <dgm:t>
        <a:bodyPr/>
        <a:lstStyle/>
        <a:p>
          <a:endParaRPr lang="zh-CN" altLang="en-US"/>
        </a:p>
      </dgm:t>
    </dgm:pt>
    <dgm:pt modelId="{429A323A-9D31-4E09-AB56-B185B94FB8EF}" type="pres">
      <dgm:prSet presAssocID="{6C78141C-EABD-4662-8959-9A5C4E172280}" presName="FiveNodes_5" presStyleLbl="node1" presStyleIdx="4" presStyleCnt="5">
        <dgm:presLayoutVars>
          <dgm:bulletEnabled val="1"/>
        </dgm:presLayoutVars>
      </dgm:prSet>
      <dgm:spPr/>
      <dgm:t>
        <a:bodyPr/>
        <a:lstStyle/>
        <a:p>
          <a:endParaRPr lang="de-DE"/>
        </a:p>
      </dgm:t>
    </dgm:pt>
    <dgm:pt modelId="{93C91B47-D3F9-457B-B18B-92C5578F53D8}" type="pres">
      <dgm:prSet presAssocID="{6C78141C-EABD-4662-8959-9A5C4E172280}" presName="FiveConn_1-2" presStyleLbl="fgAccFollowNode1" presStyleIdx="0" presStyleCnt="4">
        <dgm:presLayoutVars>
          <dgm:bulletEnabled val="1"/>
        </dgm:presLayoutVars>
      </dgm:prSet>
      <dgm:spPr/>
      <dgm:t>
        <a:bodyPr/>
        <a:lstStyle/>
        <a:p>
          <a:endParaRPr lang="zh-CN" altLang="en-US"/>
        </a:p>
      </dgm:t>
    </dgm:pt>
    <dgm:pt modelId="{AC617604-0781-4762-BC00-C30E2B134A7E}" type="pres">
      <dgm:prSet presAssocID="{6C78141C-EABD-4662-8959-9A5C4E172280}" presName="FiveConn_2-3" presStyleLbl="fgAccFollowNode1" presStyleIdx="1" presStyleCnt="4">
        <dgm:presLayoutVars>
          <dgm:bulletEnabled val="1"/>
        </dgm:presLayoutVars>
      </dgm:prSet>
      <dgm:spPr/>
      <dgm:t>
        <a:bodyPr/>
        <a:lstStyle/>
        <a:p>
          <a:endParaRPr lang="zh-CN" altLang="en-US"/>
        </a:p>
      </dgm:t>
    </dgm:pt>
    <dgm:pt modelId="{0814222C-E54C-41EE-8AE7-5553C6B4606F}" type="pres">
      <dgm:prSet presAssocID="{6C78141C-EABD-4662-8959-9A5C4E172280}" presName="FiveConn_3-4" presStyleLbl="fgAccFollowNode1" presStyleIdx="2" presStyleCnt="4">
        <dgm:presLayoutVars>
          <dgm:bulletEnabled val="1"/>
        </dgm:presLayoutVars>
      </dgm:prSet>
      <dgm:spPr/>
      <dgm:t>
        <a:bodyPr/>
        <a:lstStyle/>
        <a:p>
          <a:endParaRPr lang="zh-CN" altLang="en-US"/>
        </a:p>
      </dgm:t>
    </dgm:pt>
    <dgm:pt modelId="{644912BF-D8D0-45B0-916C-49DFA5C13807}" type="pres">
      <dgm:prSet presAssocID="{6C78141C-EABD-4662-8959-9A5C4E172280}" presName="FiveConn_4-5" presStyleLbl="fgAccFollowNode1" presStyleIdx="3" presStyleCnt="4">
        <dgm:presLayoutVars>
          <dgm:bulletEnabled val="1"/>
        </dgm:presLayoutVars>
      </dgm:prSet>
      <dgm:spPr/>
      <dgm:t>
        <a:bodyPr/>
        <a:lstStyle/>
        <a:p>
          <a:endParaRPr lang="zh-CN" altLang="en-US"/>
        </a:p>
      </dgm:t>
    </dgm:pt>
    <dgm:pt modelId="{590C55A5-6CBD-45D0-B841-FEE62D326B2E}" type="pres">
      <dgm:prSet presAssocID="{6C78141C-EABD-4662-8959-9A5C4E172280}" presName="FiveNodes_1_text" presStyleLbl="node1" presStyleIdx="4" presStyleCnt="5">
        <dgm:presLayoutVars>
          <dgm:bulletEnabled val="1"/>
        </dgm:presLayoutVars>
      </dgm:prSet>
      <dgm:spPr/>
      <dgm:t>
        <a:bodyPr/>
        <a:lstStyle/>
        <a:p>
          <a:endParaRPr lang="zh-CN" altLang="en-US"/>
        </a:p>
      </dgm:t>
    </dgm:pt>
    <dgm:pt modelId="{D04CC2EB-2362-4EFB-933B-F744F292D9F0}" type="pres">
      <dgm:prSet presAssocID="{6C78141C-EABD-4662-8959-9A5C4E172280}" presName="FiveNodes_2_text" presStyleLbl="node1" presStyleIdx="4" presStyleCnt="5">
        <dgm:presLayoutVars>
          <dgm:bulletEnabled val="1"/>
        </dgm:presLayoutVars>
      </dgm:prSet>
      <dgm:spPr/>
      <dgm:t>
        <a:bodyPr/>
        <a:lstStyle/>
        <a:p>
          <a:endParaRPr lang="zh-CN" altLang="en-US"/>
        </a:p>
      </dgm:t>
    </dgm:pt>
    <dgm:pt modelId="{61D676CF-0EC2-4387-B3C9-E26B50B477FD}" type="pres">
      <dgm:prSet presAssocID="{6C78141C-EABD-4662-8959-9A5C4E172280}" presName="FiveNodes_3_text" presStyleLbl="node1" presStyleIdx="4" presStyleCnt="5">
        <dgm:presLayoutVars>
          <dgm:bulletEnabled val="1"/>
        </dgm:presLayoutVars>
      </dgm:prSet>
      <dgm:spPr/>
      <dgm:t>
        <a:bodyPr/>
        <a:lstStyle/>
        <a:p>
          <a:endParaRPr lang="zh-CN" altLang="en-US"/>
        </a:p>
      </dgm:t>
    </dgm:pt>
    <dgm:pt modelId="{C2FFB402-4F4C-4206-A40F-925ABF8DADCA}" type="pres">
      <dgm:prSet presAssocID="{6C78141C-EABD-4662-8959-9A5C4E172280}" presName="FiveNodes_4_text" presStyleLbl="node1" presStyleIdx="4" presStyleCnt="5">
        <dgm:presLayoutVars>
          <dgm:bulletEnabled val="1"/>
        </dgm:presLayoutVars>
      </dgm:prSet>
      <dgm:spPr/>
      <dgm:t>
        <a:bodyPr/>
        <a:lstStyle/>
        <a:p>
          <a:endParaRPr lang="zh-CN" altLang="en-US"/>
        </a:p>
      </dgm:t>
    </dgm:pt>
    <dgm:pt modelId="{FE7FBC9C-B41C-4D6E-ABE5-386C2B64F2DF}" type="pres">
      <dgm:prSet presAssocID="{6C78141C-EABD-4662-8959-9A5C4E172280}" presName="FiveNodes_5_text" presStyleLbl="node1" presStyleIdx="4" presStyleCnt="5">
        <dgm:presLayoutVars>
          <dgm:bulletEnabled val="1"/>
        </dgm:presLayoutVars>
      </dgm:prSet>
      <dgm:spPr/>
      <dgm:t>
        <a:bodyPr/>
        <a:lstStyle/>
        <a:p>
          <a:endParaRPr lang="de-DE"/>
        </a:p>
      </dgm:t>
    </dgm:pt>
  </dgm:ptLst>
  <dgm:cxnLst>
    <dgm:cxn modelId="{833C417A-646D-492B-90BD-6651322BAC99}" type="presOf" srcId="{6C78141C-EABD-4662-8959-9A5C4E172280}" destId="{4EEAC16E-79E7-4C6B-A373-BB00296A9A3B}" srcOrd="0" destOrd="0" presId="urn:microsoft.com/office/officeart/2005/8/layout/vProcess5"/>
    <dgm:cxn modelId="{77EBAEED-AD20-4D0E-80B2-5AF07D5E44B6}" type="presOf" srcId="{7A80EC3C-20EB-4A09-B5CC-8A45CA4CC95B}" destId="{93C91B47-D3F9-457B-B18B-92C5578F53D8}" srcOrd="0" destOrd="0" presId="urn:microsoft.com/office/officeart/2005/8/layout/vProcess5"/>
    <dgm:cxn modelId="{2ABC3E18-B6FC-4203-8CD8-A4790F078474}" type="presOf" srcId="{3EF07352-EDA2-4063-8A7D-BDB83BCAA97A}" destId="{61D676CF-0EC2-4387-B3C9-E26B50B477FD}" srcOrd="1" destOrd="0" presId="urn:microsoft.com/office/officeart/2005/8/layout/vProcess5"/>
    <dgm:cxn modelId="{80F35872-650A-43D2-BA64-7D727878C60D}" type="presOf" srcId="{E7E524DC-C552-4868-A65B-947273F2F956}" destId="{D04CC2EB-2362-4EFB-933B-F744F292D9F0}" srcOrd="1" destOrd="0" presId="urn:microsoft.com/office/officeart/2005/8/layout/vProcess5"/>
    <dgm:cxn modelId="{E34F4FFE-41F4-4F22-8A6B-0739B9C5D3E2}" srcId="{6C78141C-EABD-4662-8959-9A5C4E172280}" destId="{2F399589-8A55-45C8-960C-F102A7466C1B}" srcOrd="3" destOrd="0" parTransId="{E348C09B-B257-458F-9FBC-275610A4E9BF}" sibTransId="{1A093BD1-BF9D-4790-8A52-EF48CEB1B9E4}"/>
    <dgm:cxn modelId="{72EC696E-ACAA-4AE3-9DB5-C843650E6045}" type="presOf" srcId="{3EF07352-EDA2-4063-8A7D-BDB83BCAA97A}" destId="{B2B24BE8-5320-47B3-94BD-EC8984E92458}" srcOrd="0" destOrd="0" presId="urn:microsoft.com/office/officeart/2005/8/layout/vProcess5"/>
    <dgm:cxn modelId="{9A83AAD0-FC0B-45B5-8FF9-2ED38A6C1FB4}" type="presOf" srcId="{2F399589-8A55-45C8-960C-F102A7466C1B}" destId="{C2FFB402-4F4C-4206-A40F-925ABF8DADCA}" srcOrd="1" destOrd="0" presId="urn:microsoft.com/office/officeart/2005/8/layout/vProcess5"/>
    <dgm:cxn modelId="{B788FF75-679D-45B7-99B2-4F7E7D05D6D1}" type="presOf" srcId="{A1C3D185-AA56-4FFE-8DF1-78D5E04FC072}" destId="{590C55A5-6CBD-45D0-B841-FEE62D326B2E}" srcOrd="1" destOrd="0" presId="urn:microsoft.com/office/officeart/2005/8/layout/vProcess5"/>
    <dgm:cxn modelId="{7A23A820-5AB1-4FE3-B389-382A9C59B32E}" type="presOf" srcId="{1A093BD1-BF9D-4790-8A52-EF48CEB1B9E4}" destId="{644912BF-D8D0-45B0-916C-49DFA5C13807}" srcOrd="0" destOrd="0" presId="urn:microsoft.com/office/officeart/2005/8/layout/vProcess5"/>
    <dgm:cxn modelId="{D448D3DB-34CA-4330-9793-70FB50983527}" type="presOf" srcId="{CEE7877B-2DBE-4006-8DDB-6C9B48459484}" destId="{0814222C-E54C-41EE-8AE7-5553C6B4606F}" srcOrd="0" destOrd="0" presId="urn:microsoft.com/office/officeart/2005/8/layout/vProcess5"/>
    <dgm:cxn modelId="{54EE9932-A33D-44B8-BFB7-6D0A529C84F1}" srcId="{6C78141C-EABD-4662-8959-9A5C4E172280}" destId="{3EF07352-EDA2-4063-8A7D-BDB83BCAA97A}" srcOrd="2" destOrd="0" parTransId="{CFDE91B6-367E-4162-900C-0C778DBE591D}" sibTransId="{CEE7877B-2DBE-4006-8DDB-6C9B48459484}"/>
    <dgm:cxn modelId="{47C39444-F202-463D-A44A-04713ADD4CDB}" srcId="{6C78141C-EABD-4662-8959-9A5C4E172280}" destId="{E7E524DC-C552-4868-A65B-947273F2F956}" srcOrd="1" destOrd="0" parTransId="{C03F1150-5995-46A3-AF54-7BFD248E6C12}" sibTransId="{24B4B49B-F460-40A9-8FCB-2C30F650AFCD}"/>
    <dgm:cxn modelId="{C910317D-FFF6-4EE8-AE7B-D26BAD665EAE}" type="presOf" srcId="{E7E524DC-C552-4868-A65B-947273F2F956}" destId="{409E766A-32B8-4C6C-A216-C0D0F225BFBF}" srcOrd="0" destOrd="0" presId="urn:microsoft.com/office/officeart/2005/8/layout/vProcess5"/>
    <dgm:cxn modelId="{E4962B89-1C8E-4C8E-BD0C-3F38F62D9D37}" type="presOf" srcId="{7735435D-5448-4673-BF09-6AAD4E843CC2}" destId="{FE7FBC9C-B41C-4D6E-ABE5-386C2B64F2DF}" srcOrd="1" destOrd="0" presId="urn:microsoft.com/office/officeart/2005/8/layout/vProcess5"/>
    <dgm:cxn modelId="{FB3F3D6A-F883-4C90-B711-8D3415412B28}" type="presOf" srcId="{A1C3D185-AA56-4FFE-8DF1-78D5E04FC072}" destId="{EA36B11A-5549-46B2-9A03-95387B3C6B6C}" srcOrd="0" destOrd="0" presId="urn:microsoft.com/office/officeart/2005/8/layout/vProcess5"/>
    <dgm:cxn modelId="{B2DE77CE-387E-490F-8D92-66E0CA18D9A9}" type="presOf" srcId="{2F399589-8A55-45C8-960C-F102A7466C1B}" destId="{FCA72110-016D-4C70-910B-06B137AE19E0}" srcOrd="0" destOrd="0" presId="urn:microsoft.com/office/officeart/2005/8/layout/vProcess5"/>
    <dgm:cxn modelId="{0EEEAD3A-A78E-488D-9C2A-DF505B01D50D}" srcId="{6C78141C-EABD-4662-8959-9A5C4E172280}" destId="{A1C3D185-AA56-4FFE-8DF1-78D5E04FC072}" srcOrd="0" destOrd="0" parTransId="{C4A3A49B-87CC-45D6-B4DA-BA4DFDEE50E2}" sibTransId="{7A80EC3C-20EB-4A09-B5CC-8A45CA4CC95B}"/>
    <dgm:cxn modelId="{F52B2B3E-1E99-4953-8CF4-D2650B4E9F0F}" type="presOf" srcId="{7735435D-5448-4673-BF09-6AAD4E843CC2}" destId="{429A323A-9D31-4E09-AB56-B185B94FB8EF}" srcOrd="0" destOrd="0" presId="urn:microsoft.com/office/officeart/2005/8/layout/vProcess5"/>
    <dgm:cxn modelId="{1A7DCF4C-C058-44AB-ADC1-F50A6E1C1D43}" type="presOf" srcId="{24B4B49B-F460-40A9-8FCB-2C30F650AFCD}" destId="{AC617604-0781-4762-BC00-C30E2B134A7E}" srcOrd="0" destOrd="0" presId="urn:microsoft.com/office/officeart/2005/8/layout/vProcess5"/>
    <dgm:cxn modelId="{420870CA-FDA8-4E4E-924E-B16A6F525AF2}" srcId="{6C78141C-EABD-4662-8959-9A5C4E172280}" destId="{7735435D-5448-4673-BF09-6AAD4E843CC2}" srcOrd="4" destOrd="0" parTransId="{8A03E625-AFE2-4205-B355-F45CB4DC1DBC}" sibTransId="{89CB899C-4F6B-49B2-905C-B1758101D82B}"/>
    <dgm:cxn modelId="{B58E1108-688E-4BCC-8647-7542CCDF7AA9}" type="presParOf" srcId="{4EEAC16E-79E7-4C6B-A373-BB00296A9A3B}" destId="{659EB809-A9FC-4BA0-89C6-075A12C49DA6}" srcOrd="0" destOrd="0" presId="urn:microsoft.com/office/officeart/2005/8/layout/vProcess5"/>
    <dgm:cxn modelId="{AEFBD586-6C53-44BB-91E4-3439F6F8C236}" type="presParOf" srcId="{4EEAC16E-79E7-4C6B-A373-BB00296A9A3B}" destId="{EA36B11A-5549-46B2-9A03-95387B3C6B6C}" srcOrd="1" destOrd="0" presId="urn:microsoft.com/office/officeart/2005/8/layout/vProcess5"/>
    <dgm:cxn modelId="{33F2A054-A12A-4D0D-B545-28A478949537}" type="presParOf" srcId="{4EEAC16E-79E7-4C6B-A373-BB00296A9A3B}" destId="{409E766A-32B8-4C6C-A216-C0D0F225BFBF}" srcOrd="2" destOrd="0" presId="urn:microsoft.com/office/officeart/2005/8/layout/vProcess5"/>
    <dgm:cxn modelId="{C41BBBB4-3E1D-4360-B250-8CA66541BB28}" type="presParOf" srcId="{4EEAC16E-79E7-4C6B-A373-BB00296A9A3B}" destId="{B2B24BE8-5320-47B3-94BD-EC8984E92458}" srcOrd="3" destOrd="0" presId="urn:microsoft.com/office/officeart/2005/8/layout/vProcess5"/>
    <dgm:cxn modelId="{FF2AB55F-B89D-4736-8A93-2DD6FB2F1182}" type="presParOf" srcId="{4EEAC16E-79E7-4C6B-A373-BB00296A9A3B}" destId="{FCA72110-016D-4C70-910B-06B137AE19E0}" srcOrd="4" destOrd="0" presId="urn:microsoft.com/office/officeart/2005/8/layout/vProcess5"/>
    <dgm:cxn modelId="{76027279-6644-446E-B354-D115FA5E1E61}" type="presParOf" srcId="{4EEAC16E-79E7-4C6B-A373-BB00296A9A3B}" destId="{429A323A-9D31-4E09-AB56-B185B94FB8EF}" srcOrd="5" destOrd="0" presId="urn:microsoft.com/office/officeart/2005/8/layout/vProcess5"/>
    <dgm:cxn modelId="{E3C54593-7636-4DE8-9993-CABEE94F3613}" type="presParOf" srcId="{4EEAC16E-79E7-4C6B-A373-BB00296A9A3B}" destId="{93C91B47-D3F9-457B-B18B-92C5578F53D8}" srcOrd="6" destOrd="0" presId="urn:microsoft.com/office/officeart/2005/8/layout/vProcess5"/>
    <dgm:cxn modelId="{A9DE18BF-346B-48B9-84F0-E1B3C190CB16}" type="presParOf" srcId="{4EEAC16E-79E7-4C6B-A373-BB00296A9A3B}" destId="{AC617604-0781-4762-BC00-C30E2B134A7E}" srcOrd="7" destOrd="0" presId="urn:microsoft.com/office/officeart/2005/8/layout/vProcess5"/>
    <dgm:cxn modelId="{D8C871ED-85CE-45C2-9799-949632B9DC78}" type="presParOf" srcId="{4EEAC16E-79E7-4C6B-A373-BB00296A9A3B}" destId="{0814222C-E54C-41EE-8AE7-5553C6B4606F}" srcOrd="8" destOrd="0" presId="urn:microsoft.com/office/officeart/2005/8/layout/vProcess5"/>
    <dgm:cxn modelId="{2BC08ADF-7C72-4E37-BBDD-97689A3296D2}" type="presParOf" srcId="{4EEAC16E-79E7-4C6B-A373-BB00296A9A3B}" destId="{644912BF-D8D0-45B0-916C-49DFA5C13807}" srcOrd="9" destOrd="0" presId="urn:microsoft.com/office/officeart/2005/8/layout/vProcess5"/>
    <dgm:cxn modelId="{D0FBE29A-746B-4A26-A028-2B079C94552B}" type="presParOf" srcId="{4EEAC16E-79E7-4C6B-A373-BB00296A9A3B}" destId="{590C55A5-6CBD-45D0-B841-FEE62D326B2E}" srcOrd="10" destOrd="0" presId="urn:microsoft.com/office/officeart/2005/8/layout/vProcess5"/>
    <dgm:cxn modelId="{28FCE38E-395B-402E-8EAC-B34C997F50DE}" type="presParOf" srcId="{4EEAC16E-79E7-4C6B-A373-BB00296A9A3B}" destId="{D04CC2EB-2362-4EFB-933B-F744F292D9F0}" srcOrd="11" destOrd="0" presId="urn:microsoft.com/office/officeart/2005/8/layout/vProcess5"/>
    <dgm:cxn modelId="{ADBC77AD-577B-4226-9DA7-C03612545A04}" type="presParOf" srcId="{4EEAC16E-79E7-4C6B-A373-BB00296A9A3B}" destId="{61D676CF-0EC2-4387-B3C9-E26B50B477FD}" srcOrd="12" destOrd="0" presId="urn:microsoft.com/office/officeart/2005/8/layout/vProcess5"/>
    <dgm:cxn modelId="{B132FF26-DC63-4511-B92B-A517F959D3B8}" type="presParOf" srcId="{4EEAC16E-79E7-4C6B-A373-BB00296A9A3B}" destId="{C2FFB402-4F4C-4206-A40F-925ABF8DADCA}" srcOrd="13" destOrd="0" presId="urn:microsoft.com/office/officeart/2005/8/layout/vProcess5"/>
    <dgm:cxn modelId="{CDAC09EA-D386-411A-B975-F78EFD296F27}" type="presParOf" srcId="{4EEAC16E-79E7-4C6B-A373-BB00296A9A3B}" destId="{FE7FBC9C-B41C-4D6E-ABE5-386C2B64F2DF}"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6B11A-5549-46B2-9A03-95387B3C6B6C}">
      <dsp:nvSpPr>
        <dsp:cNvPr id="0" name=""/>
        <dsp:cNvSpPr/>
      </dsp:nvSpPr>
      <dsp:spPr>
        <a:xfrm>
          <a:off x="0" y="0"/>
          <a:ext cx="3382215" cy="868416"/>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b="1" kern="1200" dirty="0" smtClean="0">
              <a:solidFill>
                <a:schemeClr val="tx1"/>
              </a:solidFill>
              <a:latin typeface="Times New Roman" panose="02020603050405020304" pitchFamily="18" charset="0"/>
              <a:cs typeface="Times New Roman" panose="02020603050405020304" pitchFamily="18" charset="0"/>
            </a:rPr>
            <a:t>Aligned Motion Segments</a:t>
          </a:r>
          <a:endParaRPr lang="de-DE" sz="1700" b="1" kern="1200" dirty="0">
            <a:solidFill>
              <a:schemeClr val="tx1"/>
            </a:solidFill>
            <a:latin typeface="Times New Roman" panose="02020603050405020304" pitchFamily="18" charset="0"/>
            <a:cs typeface="Times New Roman" panose="02020603050405020304" pitchFamily="18" charset="0"/>
          </a:endParaRPr>
        </a:p>
      </dsp:txBody>
      <dsp:txXfrm>
        <a:off x="25435" y="25435"/>
        <a:ext cx="2343522" cy="817546"/>
      </dsp:txXfrm>
    </dsp:sp>
    <dsp:sp modelId="{409E766A-32B8-4C6C-A216-C0D0F225BFBF}">
      <dsp:nvSpPr>
        <dsp:cNvPr id="0" name=""/>
        <dsp:cNvSpPr/>
      </dsp:nvSpPr>
      <dsp:spPr>
        <a:xfrm>
          <a:off x="227066" y="1000293"/>
          <a:ext cx="3382215" cy="868416"/>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b="0" kern="1200" dirty="0" smtClean="0">
              <a:solidFill>
                <a:schemeClr val="tx1"/>
              </a:solidFill>
              <a:latin typeface="Times New Roman" panose="02020603050405020304" pitchFamily="18" charset="0"/>
              <a:cs typeface="Times New Roman" panose="02020603050405020304" pitchFamily="18" charset="0"/>
            </a:rPr>
            <a:t>High Dimensional Motion Vector(more than 5000 dimensions in our case)</a:t>
          </a:r>
          <a:endParaRPr lang="de-DE" sz="1700" b="0" kern="1200" dirty="0">
            <a:solidFill>
              <a:schemeClr val="tx1"/>
            </a:solidFill>
            <a:latin typeface="Times New Roman" panose="02020603050405020304" pitchFamily="18" charset="0"/>
            <a:cs typeface="Times New Roman" panose="02020603050405020304" pitchFamily="18" charset="0"/>
          </a:endParaRPr>
        </a:p>
      </dsp:txBody>
      <dsp:txXfrm>
        <a:off x="252501" y="1025728"/>
        <a:ext cx="2514306" cy="817546"/>
      </dsp:txXfrm>
    </dsp:sp>
    <dsp:sp modelId="{B2B24BE8-5320-47B3-94BD-EC8984E92458}">
      <dsp:nvSpPr>
        <dsp:cNvPr id="0" name=""/>
        <dsp:cNvSpPr/>
      </dsp:nvSpPr>
      <dsp:spPr>
        <a:xfrm>
          <a:off x="479634" y="1989323"/>
          <a:ext cx="3382215" cy="868416"/>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b="0" kern="1200" dirty="0" smtClean="0">
              <a:solidFill>
                <a:schemeClr val="tx1"/>
              </a:solidFill>
              <a:latin typeface="Times New Roman" panose="02020603050405020304" pitchFamily="18" charset="0"/>
              <a:cs typeface="Times New Roman" panose="02020603050405020304" pitchFamily="18" charset="0"/>
            </a:rPr>
            <a:t>Dimension Reduction (Principal Component Analysis)</a:t>
          </a:r>
          <a:endParaRPr lang="de-DE" sz="1700" b="0" kern="1200" dirty="0">
            <a:solidFill>
              <a:schemeClr val="tx1"/>
            </a:solidFill>
            <a:latin typeface="Times New Roman" panose="02020603050405020304" pitchFamily="18" charset="0"/>
            <a:cs typeface="Times New Roman" panose="02020603050405020304" pitchFamily="18" charset="0"/>
          </a:endParaRPr>
        </a:p>
      </dsp:txBody>
      <dsp:txXfrm>
        <a:off x="505069" y="2014758"/>
        <a:ext cx="2514306" cy="817546"/>
      </dsp:txXfrm>
    </dsp:sp>
    <dsp:sp modelId="{FCA72110-016D-4C70-910B-06B137AE19E0}">
      <dsp:nvSpPr>
        <dsp:cNvPr id="0" name=""/>
        <dsp:cNvSpPr/>
      </dsp:nvSpPr>
      <dsp:spPr>
        <a:xfrm>
          <a:off x="732202" y="2978353"/>
          <a:ext cx="3382215" cy="868416"/>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chemeClr val="tx1"/>
              </a:solidFill>
              <a:latin typeface="Times New Roman" panose="02020603050405020304" pitchFamily="18" charset="0"/>
              <a:cs typeface="Times New Roman" panose="02020603050405020304" pitchFamily="18" charset="0"/>
            </a:rPr>
            <a:t>Low Dimensional Motion Vector (less than 50 dimensions)</a:t>
          </a:r>
          <a:endParaRPr lang="de-DE" sz="1700" kern="1200" dirty="0">
            <a:solidFill>
              <a:schemeClr val="tx1"/>
            </a:solidFill>
            <a:latin typeface="Times New Roman" panose="02020603050405020304" pitchFamily="18" charset="0"/>
            <a:cs typeface="Times New Roman" panose="02020603050405020304" pitchFamily="18" charset="0"/>
          </a:endParaRPr>
        </a:p>
      </dsp:txBody>
      <dsp:txXfrm>
        <a:off x="757637" y="3003788"/>
        <a:ext cx="2514306" cy="817546"/>
      </dsp:txXfrm>
    </dsp:sp>
    <dsp:sp modelId="{429A323A-9D31-4E09-AB56-B185B94FB8EF}">
      <dsp:nvSpPr>
        <dsp:cNvPr id="0" name=""/>
        <dsp:cNvSpPr/>
      </dsp:nvSpPr>
      <dsp:spPr>
        <a:xfrm>
          <a:off x="1010272" y="3956119"/>
          <a:ext cx="3382215" cy="868416"/>
        </a:xfrm>
        <a:prstGeom prst="roundRect">
          <a:avLst>
            <a:gd name="adj" fmla="val 10000"/>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b="1" kern="1200" dirty="0" smtClean="0">
              <a:solidFill>
                <a:schemeClr val="tx1"/>
              </a:solidFill>
              <a:latin typeface="Times New Roman" panose="02020603050405020304" pitchFamily="18" charset="0"/>
              <a:cs typeface="Times New Roman" panose="02020603050405020304" pitchFamily="18" charset="0"/>
            </a:rPr>
            <a:t>Statistical modeling</a:t>
          </a:r>
          <a:endParaRPr lang="de-DE" sz="1700" b="1" kern="1200" dirty="0">
            <a:solidFill>
              <a:schemeClr val="tx1"/>
            </a:solidFill>
            <a:latin typeface="Times New Roman" panose="02020603050405020304" pitchFamily="18" charset="0"/>
            <a:cs typeface="Times New Roman" panose="02020603050405020304" pitchFamily="18" charset="0"/>
          </a:endParaRPr>
        </a:p>
      </dsp:txBody>
      <dsp:txXfrm>
        <a:off x="1035707" y="3981554"/>
        <a:ext cx="2514306" cy="817546"/>
      </dsp:txXfrm>
    </dsp:sp>
    <dsp:sp modelId="{93C91B47-D3F9-457B-B18B-92C5578F53D8}">
      <dsp:nvSpPr>
        <dsp:cNvPr id="0" name=""/>
        <dsp:cNvSpPr/>
      </dsp:nvSpPr>
      <dsp:spPr>
        <a:xfrm>
          <a:off x="2817745" y="634426"/>
          <a:ext cx="564470" cy="564470"/>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de-DE" sz="2700" kern="1200"/>
        </a:p>
      </dsp:txBody>
      <dsp:txXfrm>
        <a:off x="2944751" y="634426"/>
        <a:ext cx="310458" cy="424764"/>
      </dsp:txXfrm>
    </dsp:sp>
    <dsp:sp modelId="{AC617604-0781-4762-BC00-C30E2B134A7E}">
      <dsp:nvSpPr>
        <dsp:cNvPr id="0" name=""/>
        <dsp:cNvSpPr/>
      </dsp:nvSpPr>
      <dsp:spPr>
        <a:xfrm>
          <a:off x="3070313" y="1623456"/>
          <a:ext cx="564470" cy="564470"/>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de-DE" sz="2700" kern="1200"/>
        </a:p>
      </dsp:txBody>
      <dsp:txXfrm>
        <a:off x="3197319" y="1623456"/>
        <a:ext cx="310458" cy="424764"/>
      </dsp:txXfrm>
    </dsp:sp>
    <dsp:sp modelId="{0814222C-E54C-41EE-8AE7-5553C6B4606F}">
      <dsp:nvSpPr>
        <dsp:cNvPr id="0" name=""/>
        <dsp:cNvSpPr/>
      </dsp:nvSpPr>
      <dsp:spPr>
        <a:xfrm>
          <a:off x="3322881" y="2598012"/>
          <a:ext cx="564470" cy="564470"/>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de-DE" sz="2700" kern="1200"/>
        </a:p>
      </dsp:txBody>
      <dsp:txXfrm>
        <a:off x="3449887" y="2598012"/>
        <a:ext cx="310458" cy="424764"/>
      </dsp:txXfrm>
    </dsp:sp>
    <dsp:sp modelId="{644912BF-D8D0-45B0-916C-49DFA5C13807}">
      <dsp:nvSpPr>
        <dsp:cNvPr id="0" name=""/>
        <dsp:cNvSpPr/>
      </dsp:nvSpPr>
      <dsp:spPr>
        <a:xfrm>
          <a:off x="3575449" y="3596691"/>
          <a:ext cx="564470" cy="564470"/>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de-DE" sz="2700" kern="1200"/>
        </a:p>
      </dsp:txBody>
      <dsp:txXfrm>
        <a:off x="3702455" y="3596691"/>
        <a:ext cx="310458" cy="42476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4"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image" Target="../media/image108.wmf"/><Relationship Id="rId3" Type="http://schemas.openxmlformats.org/officeDocument/2006/relationships/image" Target="../media/image98.wmf"/><Relationship Id="rId7" Type="http://schemas.openxmlformats.org/officeDocument/2006/relationships/image" Target="../media/image102.wmf"/><Relationship Id="rId12" Type="http://schemas.openxmlformats.org/officeDocument/2006/relationships/image" Target="../media/image107.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11" Type="http://schemas.openxmlformats.org/officeDocument/2006/relationships/image" Target="../media/image106.wmf"/><Relationship Id="rId5" Type="http://schemas.openxmlformats.org/officeDocument/2006/relationships/image" Target="../media/image100.wmf"/><Relationship Id="rId10" Type="http://schemas.openxmlformats.org/officeDocument/2006/relationships/image" Target="../media/image105.wmf"/><Relationship Id="rId4" Type="http://schemas.openxmlformats.org/officeDocument/2006/relationships/image" Target="../media/image99.wmf"/><Relationship Id="rId9"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2.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ußzeilenplatzhalter 3"/>
          <p:cNvSpPr>
            <a:spLocks noGrp="1"/>
          </p:cNvSpPr>
          <p:nvPr>
            <p:ph type="ftr" sz="quarter" idx="2"/>
          </p:nvPr>
        </p:nvSpPr>
        <p:spPr>
          <a:xfrm>
            <a:off x="410632" y="9616350"/>
            <a:ext cx="4817250" cy="312700"/>
          </a:xfrm>
          <a:prstGeom prst="rect">
            <a:avLst/>
          </a:prstGeom>
        </p:spPr>
        <p:txBody>
          <a:bodyPr vert="horz" lIns="0" tIns="0" rIns="0" bIns="0" rtlCol="0" anchor="ctr"/>
          <a:lstStyle>
            <a:lvl1pPr algn="l">
              <a:defRPr sz="1300"/>
            </a:lvl1pPr>
          </a:lstStyle>
          <a:p>
            <a:r>
              <a:rPr lang="en-US" sz="1000" dirty="0">
                <a:latin typeface="CorpoS" pitchFamily="2" charset="0"/>
              </a:rPr>
              <a:t>Presentation title </a:t>
            </a:r>
            <a:r>
              <a:rPr lang="en-US" sz="1000" dirty="0" smtClean="0">
                <a:latin typeface="CorpoS" pitchFamily="2" charset="0"/>
              </a:rPr>
              <a:t> in </a:t>
            </a:r>
            <a:r>
              <a:rPr lang="en-US" sz="1000" dirty="0">
                <a:latin typeface="CorpoS" pitchFamily="2" charset="0"/>
              </a:rPr>
              <a:t>CorpoS Regular 9 pt | Department | Date</a:t>
            </a:r>
            <a:endParaRPr lang="de-DE" sz="1000" dirty="0">
              <a:latin typeface="CorpoS" pitchFamily="2" charset="0"/>
            </a:endParaRPr>
          </a:p>
        </p:txBody>
      </p:sp>
      <p:sp>
        <p:nvSpPr>
          <p:cNvPr id="5" name="Foliennummernplatzhalter 4"/>
          <p:cNvSpPr>
            <a:spLocks noGrp="1"/>
          </p:cNvSpPr>
          <p:nvPr>
            <p:ph type="sldNum" sz="quarter" idx="3"/>
          </p:nvPr>
        </p:nvSpPr>
        <p:spPr>
          <a:xfrm>
            <a:off x="0" y="9615525"/>
            <a:ext cx="376174" cy="312700"/>
          </a:xfrm>
          <a:prstGeom prst="rect">
            <a:avLst/>
          </a:prstGeom>
        </p:spPr>
        <p:txBody>
          <a:bodyPr vert="horz" lIns="0" tIns="0" rIns="0" bIns="0" rtlCol="0" anchor="ctr"/>
          <a:lstStyle>
            <a:lvl1pPr algn="r">
              <a:defRPr sz="1300"/>
            </a:lvl1pPr>
          </a:lstStyle>
          <a:p>
            <a:pPr algn="ctr"/>
            <a:fld id="{640145A3-FC8C-4529-91D4-D07ED988A661}" type="slidenum">
              <a:rPr lang="de-DE" sz="1000"/>
              <a:pPr algn="ctr"/>
              <a:t>‹#›</a:t>
            </a:fld>
            <a:endParaRPr lang="de-DE" sz="1000" dirty="0"/>
          </a:p>
        </p:txBody>
      </p:sp>
      <p:cxnSp>
        <p:nvCxnSpPr>
          <p:cNvPr id="8" name="Gerade Verbindung 7"/>
          <p:cNvCxnSpPr/>
          <p:nvPr/>
        </p:nvCxnSpPr>
        <p:spPr>
          <a:xfrm>
            <a:off x="410633" y="9616667"/>
            <a:ext cx="599452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Grafik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6375" y="9718006"/>
            <a:ext cx="938784" cy="108204"/>
          </a:xfrm>
          <a:prstGeom prst="rect">
            <a:avLst/>
          </a:prstGeom>
        </p:spPr>
      </p:pic>
    </p:spTree>
    <p:extLst>
      <p:ext uri="{BB962C8B-B14F-4D97-AF65-F5344CB8AC3E}">
        <p14:creationId xmlns:p14="http://schemas.microsoft.com/office/powerpoint/2010/main" val="42567194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814388" y="746125"/>
            <a:ext cx="5159375" cy="3868738"/>
          </a:xfrm>
          <a:prstGeom prst="rect">
            <a:avLst/>
          </a:prstGeom>
          <a:noFill/>
          <a:ln w="12700">
            <a:solidFill>
              <a:prstClr val="black"/>
            </a:solidFill>
          </a:ln>
        </p:spPr>
        <p:txBody>
          <a:bodyPr vert="horz" lIns="95540" tIns="47769" rIns="95540" bIns="47769" rtlCol="0" anchor="ctr"/>
          <a:lstStyle/>
          <a:p>
            <a:endParaRPr lang="de-DE" dirty="0"/>
          </a:p>
        </p:txBody>
      </p:sp>
      <p:sp>
        <p:nvSpPr>
          <p:cNvPr id="5" name="Notizenplatzhalter 4"/>
          <p:cNvSpPr>
            <a:spLocks noGrp="1"/>
          </p:cNvSpPr>
          <p:nvPr>
            <p:ph type="body" sz="quarter" idx="3"/>
          </p:nvPr>
        </p:nvSpPr>
        <p:spPr>
          <a:xfrm>
            <a:off x="792481" y="4807750"/>
            <a:ext cx="5196840" cy="4487207"/>
          </a:xfrm>
          <a:prstGeom prst="rect">
            <a:avLst/>
          </a:prstGeom>
        </p:spPr>
        <p:txBody>
          <a:bodyPr vert="horz" lIns="0" tIns="0" rIns="0" bIns="0" rtlCol="0"/>
          <a:lstStyle/>
          <a:p>
            <a:pPr lvl="0"/>
            <a:r>
              <a:rPr lang="en-US" noProof="0" dirty="0" smtClean="0"/>
              <a:t>Edit text master format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ußzeilenplatzhalter 5"/>
          <p:cNvSpPr>
            <a:spLocks noGrp="1"/>
          </p:cNvSpPr>
          <p:nvPr>
            <p:ph type="ftr" sz="quarter" idx="4"/>
          </p:nvPr>
        </p:nvSpPr>
        <p:spPr>
          <a:xfrm>
            <a:off x="410359" y="9615525"/>
            <a:ext cx="4817250" cy="312700"/>
          </a:xfrm>
          <a:prstGeom prst="rect">
            <a:avLst/>
          </a:prstGeom>
        </p:spPr>
        <p:txBody>
          <a:bodyPr vert="horz" lIns="0" tIns="0" rIns="0" bIns="0" rtlCol="0" anchor="ctr"/>
          <a:lstStyle>
            <a:lvl1pPr algn="l">
              <a:defRPr sz="1000"/>
            </a:lvl1pPr>
          </a:lstStyle>
          <a:p>
            <a:r>
              <a:rPr lang="en-US" dirty="0" smtClean="0"/>
              <a:t>Presentation title  in CorpoS Regular 9 pt | Department | Date</a:t>
            </a:r>
            <a:endParaRPr lang="de-DE" dirty="0"/>
          </a:p>
        </p:txBody>
      </p:sp>
      <p:sp>
        <p:nvSpPr>
          <p:cNvPr id="7" name="Foliennummernplatzhalter 6"/>
          <p:cNvSpPr>
            <a:spLocks noGrp="1"/>
          </p:cNvSpPr>
          <p:nvPr>
            <p:ph type="sldNum" sz="quarter" idx="5"/>
          </p:nvPr>
        </p:nvSpPr>
        <p:spPr>
          <a:xfrm>
            <a:off x="3" y="9615525"/>
            <a:ext cx="374676" cy="312700"/>
          </a:xfrm>
          <a:prstGeom prst="rect">
            <a:avLst/>
          </a:prstGeom>
        </p:spPr>
        <p:txBody>
          <a:bodyPr vert="horz" lIns="0" tIns="0" rIns="0" bIns="0" rtlCol="0" anchor="ctr"/>
          <a:lstStyle>
            <a:lvl1pPr algn="ctr">
              <a:defRPr sz="1000">
                <a:latin typeface="+mn-lt"/>
              </a:defRPr>
            </a:lvl1pPr>
          </a:lstStyle>
          <a:p>
            <a:fld id="{98F1D224-6CCC-4B5A-B245-0941732BC833}" type="slidenum">
              <a:rPr lang="de-DE" smtClean="0"/>
              <a:pPr/>
              <a:t>‹#›</a:t>
            </a:fld>
            <a:endParaRPr lang="de-DE" dirty="0"/>
          </a:p>
        </p:txBody>
      </p:sp>
      <p:cxnSp>
        <p:nvCxnSpPr>
          <p:cNvPr id="8" name="Gerade Verbindung 7"/>
          <p:cNvCxnSpPr/>
          <p:nvPr/>
        </p:nvCxnSpPr>
        <p:spPr>
          <a:xfrm>
            <a:off x="410633" y="9616667"/>
            <a:ext cx="599452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6375" y="9718006"/>
            <a:ext cx="938784" cy="108204"/>
          </a:xfrm>
          <a:prstGeom prst="rect">
            <a:avLst/>
          </a:prstGeom>
        </p:spPr>
      </p:pic>
    </p:spTree>
    <p:extLst>
      <p:ext uri="{BB962C8B-B14F-4D97-AF65-F5344CB8AC3E}">
        <p14:creationId xmlns:p14="http://schemas.microsoft.com/office/powerpoint/2010/main" val="182810885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1</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906728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12</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493526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r>
              <a:rPr lang="en-US" dirty="0" smtClean="0"/>
              <a:t>The idea</a:t>
            </a:r>
            <a:r>
              <a:rPr lang="en-US" baseline="0" dirty="0" smtClean="0"/>
              <a:t> of motion graphs++ is nearly the same as motion graphs, which also transfers the motion synthesis problem to discrete directed graph search problem. </a:t>
            </a:r>
          </a:p>
          <a:p>
            <a:r>
              <a:rPr lang="de-DE" dirty="0" smtClean="0"/>
              <a:t>Each node in the graph represents structurally</a:t>
            </a:r>
            <a:r>
              <a:rPr lang="de-DE" baseline="0" dirty="0" smtClean="0"/>
              <a:t> similar motion segments (motion primitive).</a:t>
            </a:r>
          </a:p>
          <a:p>
            <a:r>
              <a:rPr lang="de-DE" baseline="0" dirty="0" smtClean="0"/>
              <a:t>Each edge in the graph reprensets possible transition between motion primitves.</a:t>
            </a:r>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13</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8441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14</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84411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15</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8441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r>
              <a:rPr lang="en-US" dirty="0" smtClean="0"/>
              <a:t>As I mentioned before, motion graph++ decouple</a:t>
            </a:r>
            <a:r>
              <a:rPr lang="en-US" baseline="0" dirty="0" smtClean="0"/>
              <a:t>s motion sequence into several small motion primitives. Then, how to cut motion sequence ? For each kind of motion, We need to predefine the motion primitives of it. We can regard motion primitives as the special pose of motion and the transition between them. For instance, walking emerges as a sequence of alternating double and single-stance. So extract these special pose is actually extracting key frames from motion sequence. And we can use some features as indicator to extract key frames. Here, I use distance between two feet as the feature. When the distance between two feet reaches local maximum, it means one step ends.  </a:t>
            </a:r>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16</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8441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18</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84411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20</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84411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22</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8441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Each red</a:t>
            </a:r>
            <a:r>
              <a:rPr lang="en-US" altLang="zh-CN" baseline="0" dirty="0" smtClean="0"/>
              <a:t> point in the figure represents one motion segment in the same motion primitive. The gray color picture represents the Gaussian Mixture Model from training points. The bright area means high probability, and the dark area means low probability.</a:t>
            </a:r>
            <a:endParaRPr lang="zh-CN" altLang="en-US" dirty="0"/>
          </a:p>
        </p:txBody>
      </p:sp>
      <p:sp>
        <p:nvSpPr>
          <p:cNvPr id="4" name="页脚占位符 3"/>
          <p:cNvSpPr>
            <a:spLocks noGrp="1"/>
          </p:cNvSpPr>
          <p:nvPr>
            <p:ph type="ftr" sz="quarter" idx="10"/>
          </p:nvPr>
        </p:nvSpPr>
        <p:spPr/>
        <p:txBody>
          <a:bodyPr/>
          <a:lstStyle/>
          <a:p>
            <a:r>
              <a:rPr lang="en-US" smtClean="0"/>
              <a:t>Presentation title  in CorpoS Regular 9 pt | Department | Date</a:t>
            </a:r>
            <a:endParaRPr lang="de-DE" dirty="0"/>
          </a:p>
        </p:txBody>
      </p:sp>
      <p:sp>
        <p:nvSpPr>
          <p:cNvPr id="5" name="灯片编号占位符 4"/>
          <p:cNvSpPr>
            <a:spLocks noGrp="1"/>
          </p:cNvSpPr>
          <p:nvPr>
            <p:ph type="sldNum" sz="quarter" idx="11"/>
          </p:nvPr>
        </p:nvSpPr>
        <p:spPr/>
        <p:txBody>
          <a:bodyPr/>
          <a:lstStyle/>
          <a:p>
            <a:fld id="{98F1D224-6CCC-4B5A-B245-0941732BC833}" type="slidenum">
              <a:rPr lang="de-DE" smtClean="0"/>
              <a:pPr/>
              <a:t>24</a:t>
            </a:fld>
            <a:endParaRPr lang="de-DE" dirty="0"/>
          </a:p>
        </p:txBody>
      </p:sp>
    </p:spTree>
    <p:extLst>
      <p:ext uri="{BB962C8B-B14F-4D97-AF65-F5344CB8AC3E}">
        <p14:creationId xmlns:p14="http://schemas.microsoft.com/office/powerpoint/2010/main" val="2088504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25</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8441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2</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49352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27</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84411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29</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8441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31</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84411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33</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493526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41</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493526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46</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1969004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47</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2015160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48</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1955779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49</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2079750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50</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89435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3</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493526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51</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949972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52</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980288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r>
              <a:rPr lang="de-DE" dirty="0" smtClean="0"/>
              <a:t>Now in the automotive</a:t>
            </a:r>
            <a:r>
              <a:rPr lang="de-DE" baseline="0" dirty="0" smtClean="0"/>
              <a:t> industry, people want more kinds of products with high quality and efficient planning, assembly and verification procedures.</a:t>
            </a:r>
          </a:p>
          <a:p>
            <a:r>
              <a:rPr lang="de-DE" baseline="0" dirty="0" smtClean="0"/>
              <a:t>However, current solution is not sufficient to this requirement. The traditionary way of assembly planning and verification requires a physical prototype for each product.And constructing such a physical prototype is time-consuming and costly.</a:t>
            </a:r>
          </a:p>
          <a:p>
            <a:r>
              <a:rPr lang="de-DE" baseline="0" dirty="0" smtClean="0"/>
              <a:t>One promising solution for this problem is to use some digital simulation and vertification tools.</a:t>
            </a:r>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4</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310355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6</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49352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7</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1516199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4388" y="746125"/>
            <a:ext cx="5159375" cy="38687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8F1D224-6CCC-4B5A-B245-0941732BC833}" type="slidenum">
              <a:rPr lang="de-DE" smtClean="0"/>
              <a:pPr/>
              <a:t>8</a:t>
            </a:fld>
            <a:endParaRPr lang="de-DE" dirty="0"/>
          </a:p>
        </p:txBody>
      </p:sp>
      <p:sp>
        <p:nvSpPr>
          <p:cNvPr id="5" name="Fußzeilenplatzhalter 4"/>
          <p:cNvSpPr>
            <a:spLocks noGrp="1"/>
          </p:cNvSpPr>
          <p:nvPr>
            <p:ph type="ftr" sz="quarter" idx="11"/>
          </p:nvPr>
        </p:nvSpPr>
        <p:spPr/>
        <p:txBody>
          <a:bodyPr/>
          <a:lstStyle/>
          <a:p>
            <a:r>
              <a:rPr lang="en-US" dirty="0" smtClean="0"/>
              <a:t>Presentation title in CorpoS Regular 9 pt | Department | Date</a:t>
            </a:r>
            <a:endParaRPr lang="de-DE" dirty="0"/>
          </a:p>
        </p:txBody>
      </p:sp>
    </p:spTree>
    <p:extLst>
      <p:ext uri="{BB962C8B-B14F-4D97-AF65-F5344CB8AC3E}">
        <p14:creationId xmlns:p14="http://schemas.microsoft.com/office/powerpoint/2010/main" val="49352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latin typeface="+mn-lt"/>
                <a:ea typeface="+mn-ea"/>
                <a:cs typeface="+mn-cs"/>
              </a:rPr>
              <a:t>Manual geometric modeling: User needs to explicitly tune the parameters of human skeleton within physical-valid range to generate the simulation. However, the effort for modeling an accurate human motion is very high. For instance, one minute simulation could require several hours modeling. And the synthesized motion looks unnatural, like robots.</a:t>
            </a:r>
          </a:p>
          <a:p>
            <a:r>
              <a:rPr lang="en-US" altLang="zh-CN" dirty="0" smtClean="0"/>
              <a:t>Analytic Motion</a:t>
            </a:r>
            <a:r>
              <a:rPr lang="en-US" altLang="zh-CN" baseline="0" dirty="0" smtClean="0"/>
              <a:t> Synthesis uses some analytic functions to control the change of parameters of human skeleton, so it doesn’t require much modeling work, and the parameters of functions can be learned from pre-record motion data. However, the result of synthesized motion is not good enough, not very realistic, bad collision detection.</a:t>
            </a:r>
          </a:p>
          <a:p>
            <a:r>
              <a:rPr lang="en-US" altLang="zh-CN" baseline="0" dirty="0" smtClean="0"/>
              <a:t>With the development of motion capture techniques, now, people are more interested in </a:t>
            </a:r>
            <a:r>
              <a:rPr lang="en-US" altLang="zh-CN" baseline="0" dirty="0" err="1" smtClean="0"/>
              <a:t>mocap</a:t>
            </a:r>
            <a:r>
              <a:rPr lang="en-US" altLang="zh-CN" baseline="0" dirty="0" smtClean="0"/>
              <a:t> data driven motion synthesis methods, and a lot of researches have been done in this field.</a:t>
            </a:r>
          </a:p>
          <a:p>
            <a:r>
              <a:rPr lang="en-US" altLang="zh-CN" baseline="0" dirty="0" smtClean="0"/>
              <a:t>The simplest way to generate new motions from pre-record motions is directly concatenating two motions, and blending and interpolating the transition point.</a:t>
            </a:r>
          </a:p>
          <a:p>
            <a:r>
              <a:rPr lang="en-US" altLang="zh-CN" baseline="0" dirty="0" smtClean="0"/>
              <a:t>Motion Graphs transfers the motion synthesis problem into a graph search problem. It decomposes a long motion into small segments, and then generate new motions by re-connecting them.</a:t>
            </a:r>
          </a:p>
          <a:p>
            <a:r>
              <a:rPr lang="en-US" altLang="zh-CN" baseline="0" dirty="0" smtClean="0"/>
              <a:t>Statistical model makes the assumption that although human motion could have infinite styles, they always follow some intrinsic patterns. So they try to use a statistical model to model the distribution of the structurally similar motions, and generate a new motion by sampling the statistical model.</a:t>
            </a:r>
          </a:p>
          <a:p>
            <a:r>
              <a:rPr lang="en-US" altLang="zh-CN" baseline="0" dirty="0" smtClean="0"/>
              <a:t> </a:t>
            </a:r>
            <a:endParaRPr lang="zh-CN" altLang="en-US" dirty="0"/>
          </a:p>
        </p:txBody>
      </p:sp>
      <p:sp>
        <p:nvSpPr>
          <p:cNvPr id="4" name="页脚占位符 3"/>
          <p:cNvSpPr>
            <a:spLocks noGrp="1"/>
          </p:cNvSpPr>
          <p:nvPr>
            <p:ph type="ftr" sz="quarter" idx="10"/>
          </p:nvPr>
        </p:nvSpPr>
        <p:spPr/>
        <p:txBody>
          <a:bodyPr/>
          <a:lstStyle/>
          <a:p>
            <a:r>
              <a:rPr lang="en-US" smtClean="0"/>
              <a:t>Presentation title  in CorpoS Regular 9 pt | Department | Date</a:t>
            </a:r>
            <a:endParaRPr lang="de-DE" dirty="0"/>
          </a:p>
        </p:txBody>
      </p:sp>
      <p:sp>
        <p:nvSpPr>
          <p:cNvPr id="5" name="灯片编号占位符 4"/>
          <p:cNvSpPr>
            <a:spLocks noGrp="1"/>
          </p:cNvSpPr>
          <p:nvPr>
            <p:ph type="sldNum" sz="quarter" idx="11"/>
          </p:nvPr>
        </p:nvSpPr>
        <p:spPr/>
        <p:txBody>
          <a:bodyPr/>
          <a:lstStyle/>
          <a:p>
            <a:fld id="{98F1D224-6CCC-4B5A-B245-0941732BC833}" type="slidenum">
              <a:rPr lang="de-DE" smtClean="0"/>
              <a:pPr/>
              <a:t>9</a:t>
            </a:fld>
            <a:endParaRPr lang="de-DE" dirty="0"/>
          </a:p>
        </p:txBody>
      </p:sp>
    </p:spTree>
    <p:extLst>
      <p:ext uri="{BB962C8B-B14F-4D97-AF65-F5344CB8AC3E}">
        <p14:creationId xmlns:p14="http://schemas.microsoft.com/office/powerpoint/2010/main" val="378295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Our approach is a combination of Motion</a:t>
            </a:r>
            <a:r>
              <a:rPr lang="en-US" altLang="zh-CN" baseline="0" dirty="0" smtClean="0"/>
              <a:t> Graphs and Statistical Modeling.</a:t>
            </a:r>
            <a:endParaRPr lang="zh-CN" altLang="en-US" dirty="0"/>
          </a:p>
        </p:txBody>
      </p:sp>
      <p:sp>
        <p:nvSpPr>
          <p:cNvPr id="4" name="页脚占位符 3"/>
          <p:cNvSpPr>
            <a:spLocks noGrp="1"/>
          </p:cNvSpPr>
          <p:nvPr>
            <p:ph type="ftr" sz="quarter" idx="10"/>
          </p:nvPr>
        </p:nvSpPr>
        <p:spPr/>
        <p:txBody>
          <a:bodyPr/>
          <a:lstStyle/>
          <a:p>
            <a:r>
              <a:rPr lang="en-US" smtClean="0"/>
              <a:t>Presentation title  in CorpoS Regular 9 pt | Department | Date</a:t>
            </a:r>
            <a:endParaRPr lang="de-DE" dirty="0"/>
          </a:p>
        </p:txBody>
      </p:sp>
      <p:sp>
        <p:nvSpPr>
          <p:cNvPr id="5" name="灯片编号占位符 4"/>
          <p:cNvSpPr>
            <a:spLocks noGrp="1"/>
          </p:cNvSpPr>
          <p:nvPr>
            <p:ph type="sldNum" sz="quarter" idx="11"/>
          </p:nvPr>
        </p:nvSpPr>
        <p:spPr/>
        <p:txBody>
          <a:bodyPr/>
          <a:lstStyle/>
          <a:p>
            <a:fld id="{98F1D224-6CCC-4B5A-B245-0941732BC833}" type="slidenum">
              <a:rPr lang="de-DE" smtClean="0"/>
              <a:pPr/>
              <a:t>10</a:t>
            </a:fld>
            <a:endParaRPr lang="de-DE" dirty="0"/>
          </a:p>
        </p:txBody>
      </p:sp>
    </p:spTree>
    <p:extLst>
      <p:ext uri="{BB962C8B-B14F-4D97-AF65-F5344CB8AC3E}">
        <p14:creationId xmlns:p14="http://schemas.microsoft.com/office/powerpoint/2010/main" val="993017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s text &amp; imag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Titel 1"/>
          <p:cNvSpPr>
            <a:spLocks noGrp="1"/>
          </p:cNvSpPr>
          <p:nvPr>
            <p:ph type="ctrTitle" hasCustomPrompt="1"/>
          </p:nvPr>
        </p:nvSpPr>
        <p:spPr bwMode="gray">
          <a:xfrm>
            <a:off x="467998" y="3638210"/>
            <a:ext cx="8208000" cy="1260000"/>
          </a:xfrm>
        </p:spPr>
        <p:txBody>
          <a:bodyPr/>
          <a:lstStyle>
            <a:lvl1pPr>
              <a:lnSpc>
                <a:spcPts val="5000"/>
              </a:lnSpc>
              <a:defRPr sz="4500">
                <a:solidFill>
                  <a:schemeClr val="bg1"/>
                </a:solidFill>
              </a:defRPr>
            </a:lvl1pPr>
          </a:lstStyle>
          <a:p>
            <a:r>
              <a:rPr lang="en-US" noProof="0" dirty="0" smtClean="0"/>
              <a:t>Presentation title 45 pt on two lines</a:t>
            </a:r>
            <a:endParaRPr lang="en-US" noProof="0" dirty="0"/>
          </a:p>
        </p:txBody>
      </p:sp>
      <p:sp>
        <p:nvSpPr>
          <p:cNvPr id="3" name="Untertitel 2"/>
          <p:cNvSpPr>
            <a:spLocks noGrp="1"/>
          </p:cNvSpPr>
          <p:nvPr>
            <p:ph type="subTitle" idx="1" hasCustomPrompt="1"/>
          </p:nvPr>
        </p:nvSpPr>
        <p:spPr bwMode="gray">
          <a:xfrm>
            <a:off x="467998" y="5204381"/>
            <a:ext cx="5040000" cy="1188000"/>
          </a:xfrm>
        </p:spPr>
        <p:txBody>
          <a:bodyPr>
            <a:noAutofit/>
          </a:bodyPr>
          <a:lstStyle>
            <a:lvl1pPr marL="0" indent="0" algn="l">
              <a:lnSpc>
                <a:spcPct val="100000"/>
              </a:lnSpc>
              <a:spcAft>
                <a:spcPts val="0"/>
              </a:spcAft>
              <a:buNone/>
              <a:defRPr sz="1500">
                <a:solidFill>
                  <a:schemeClr val="bg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presentation 15 pt</a:t>
            </a:r>
          </a:p>
          <a:p>
            <a:pPr lvl="0"/>
            <a:r>
              <a:rPr lang="en-US" noProof="0" dirty="0" smtClean="0"/>
              <a:t>First name, surname, department</a:t>
            </a:r>
            <a:r>
              <a:rPr lang="en-US" noProof="0" smtClean="0"/>
              <a:t>, place, </a:t>
            </a:r>
            <a:r>
              <a:rPr lang="en-US" noProof="0" dirty="0" smtClean="0"/>
              <a:t>date</a:t>
            </a:r>
          </a:p>
        </p:txBody>
      </p:sp>
      <p:sp>
        <p:nvSpPr>
          <p:cNvPr id="10" name="Bildplatzhalter 9"/>
          <p:cNvSpPr>
            <a:spLocks noGrp="1"/>
          </p:cNvSpPr>
          <p:nvPr>
            <p:ph type="pic" sz="quarter" idx="13" hasCustomPrompt="1"/>
          </p:nvPr>
        </p:nvSpPr>
        <p:spPr bwMode="gray">
          <a:xfrm>
            <a:off x="0" y="0"/>
            <a:ext cx="9144000" cy="3420000"/>
          </a:xfrm>
        </p:spPr>
        <p:txBody>
          <a:bodyPr anchor="ctr"/>
          <a:lstStyle>
            <a:lvl1pPr algn="ctr">
              <a:defRPr>
                <a:solidFill>
                  <a:schemeClr val="bg1"/>
                </a:solidFill>
              </a:defRPr>
            </a:lvl1pPr>
          </a:lstStyle>
          <a:p>
            <a:r>
              <a:rPr lang="en-US" dirty="0" smtClean="0"/>
              <a:t>Add image by clicking symbol</a:t>
            </a:r>
            <a:endParaRPr lang="de-DE" dirty="0"/>
          </a:p>
        </p:txBody>
      </p:sp>
      <p:sp>
        <p:nvSpPr>
          <p:cNvPr id="6" name="Textplatzhalter 5"/>
          <p:cNvSpPr>
            <a:spLocks noGrp="1"/>
          </p:cNvSpPr>
          <p:nvPr>
            <p:ph type="body" sz="quarter" idx="20" hasCustomPrompt="1"/>
          </p:nvPr>
        </p:nvSpPr>
        <p:spPr bwMode="gray">
          <a:xfrm>
            <a:off x="68652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de-DE" dirty="0" smtClean="0"/>
              <a:t> </a:t>
            </a:r>
            <a:endParaRPr lang="de-DE" dirty="0"/>
          </a:p>
        </p:txBody>
      </p:sp>
      <p:sp>
        <p:nvSpPr>
          <p:cNvPr id="8" name="Textplatzhalter 5"/>
          <p:cNvSpPr>
            <a:spLocks noGrp="1"/>
          </p:cNvSpPr>
          <p:nvPr>
            <p:ph type="body" sz="quarter" idx="21" hasCustomPrompt="1"/>
          </p:nvPr>
        </p:nvSpPr>
        <p:spPr bwMode="gray">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de-DE" dirty="0" smtClean="0"/>
              <a:t> </a:t>
            </a:r>
            <a:endParaRPr lang="de-DE" dirty="0"/>
          </a:p>
        </p:txBody>
      </p:sp>
    </p:spTree>
    <p:extLst>
      <p:ext uri="{BB962C8B-B14F-4D97-AF65-F5344CB8AC3E}">
        <p14:creationId xmlns:p14="http://schemas.microsoft.com/office/powerpoint/2010/main" val="26525798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with head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1490399"/>
            <a:ext cx="8352000" cy="3600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7" name="Datumsplatzhalter 6"/>
          <p:cNvSpPr>
            <a:spLocks noGrp="1"/>
          </p:cNvSpPr>
          <p:nvPr>
            <p:ph type="dt" sz="half" idx="15"/>
          </p:nvPr>
        </p:nvSpPr>
        <p:spPr/>
        <p:txBody>
          <a:bodyPr/>
          <a:lstStyle/>
          <a:p>
            <a:fld id="{E76BFC6B-9189-43B8-853F-6564FE028257}"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Inhaltsplatzhalter 2"/>
          <p:cNvSpPr>
            <a:spLocks noGrp="1"/>
          </p:cNvSpPr>
          <p:nvPr>
            <p:ph idx="18" hasCustomPrompt="1"/>
          </p:nvPr>
        </p:nvSpPr>
        <p:spPr>
          <a:xfrm>
            <a:off x="395536" y="2159999"/>
            <a:ext cx="8352000" cy="38052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4" name="Textplatzhalter 5"/>
          <p:cNvSpPr>
            <a:spLocks noGrp="1"/>
          </p:cNvSpPr>
          <p:nvPr>
            <p:ph type="body" sz="quarter" idx="21" hasCustomPrompt="1"/>
          </p:nvPr>
        </p:nvSpPr>
        <p:spPr>
          <a:xfrm>
            <a:off x="68652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10"/>
          <p:cNvSpPr>
            <a:spLocks noGrp="1"/>
          </p:cNvSpPr>
          <p:nvPr>
            <p:ph type="body" sz="quarter" idx="23"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pPr lvl="0"/>
            <a:r>
              <a:rPr lang="en-US" noProof="0" dirty="0" smtClean="0"/>
              <a:t>Table captions are in CorpoS 9 pt and are placed 0.4 cm beneath the table.</a:t>
            </a:r>
          </a:p>
        </p:txBody>
      </p:sp>
    </p:spTree>
    <p:extLst>
      <p:ext uri="{BB962C8B-B14F-4D97-AF65-F5344CB8AC3E}">
        <p14:creationId xmlns:p14="http://schemas.microsoft.com/office/powerpoint/2010/main" val="16669363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smtClean="0"/>
              <a:t>Click to edit Master title style</a:t>
            </a:r>
            <a:endParaRPr lang="en-US" noProof="0"/>
          </a:p>
        </p:txBody>
      </p:sp>
      <p:sp>
        <p:nvSpPr>
          <p:cNvPr id="3" name="Datumsplatzhalter 2"/>
          <p:cNvSpPr>
            <a:spLocks noGrp="1"/>
          </p:cNvSpPr>
          <p:nvPr>
            <p:ph type="dt" sz="half" idx="10"/>
          </p:nvPr>
        </p:nvSpPr>
        <p:spPr/>
        <p:txBody>
          <a:bodyPr/>
          <a:lstStyle/>
          <a:p>
            <a:fld id="{F044BF4C-E70E-4D78-B330-9AB8FA3C1421}" type="datetime1">
              <a:rPr lang="en-US" noProof="0" smtClean="0">
                <a:solidFill>
                  <a:prstClr val="black"/>
                </a:solidFill>
              </a:rPr>
              <a:pPr/>
              <a:t>5/11/2015</a:t>
            </a:fld>
            <a:endParaRPr lang="en-US" noProof="0" dirty="0">
              <a:solidFill>
                <a:prstClr val="black"/>
              </a:solidFill>
            </a:endParaRPr>
          </a:p>
        </p:txBody>
      </p:sp>
      <p:sp>
        <p:nvSpPr>
          <p:cNvPr id="4" name="Fußzeilenplatzhalter 3"/>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5" name="Foliennummernplatzhalter 4"/>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8"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9" name="Textplatzhalter 5"/>
          <p:cNvSpPr>
            <a:spLocks noGrp="1"/>
          </p:cNvSpPr>
          <p:nvPr>
            <p:ph type="body" sz="quarter" idx="20" hasCustomPrompt="1"/>
          </p:nvPr>
        </p:nvSpPr>
        <p:spPr>
          <a:xfrm>
            <a:off x="68652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0"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41033177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s text &amp; imag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Titel 1"/>
          <p:cNvSpPr>
            <a:spLocks noGrp="1"/>
          </p:cNvSpPr>
          <p:nvPr>
            <p:ph type="ctrTitle" hasCustomPrompt="1"/>
          </p:nvPr>
        </p:nvSpPr>
        <p:spPr bwMode="gray">
          <a:xfrm>
            <a:off x="467998" y="3638210"/>
            <a:ext cx="8208000" cy="1260000"/>
          </a:xfrm>
        </p:spPr>
        <p:txBody>
          <a:bodyPr/>
          <a:lstStyle>
            <a:lvl1pPr>
              <a:lnSpc>
                <a:spcPts val="5000"/>
              </a:lnSpc>
              <a:defRPr sz="4500">
                <a:solidFill>
                  <a:schemeClr val="bg1"/>
                </a:solidFill>
              </a:defRPr>
            </a:lvl1pPr>
          </a:lstStyle>
          <a:p>
            <a:r>
              <a:rPr lang="en-US" noProof="0" dirty="0" smtClean="0"/>
              <a:t>Presentation title 45 </a:t>
            </a:r>
            <a:r>
              <a:rPr lang="en-US" noProof="0" dirty="0" err="1" smtClean="0"/>
              <a:t>pt</a:t>
            </a:r>
            <a:r>
              <a:rPr lang="en-US" noProof="0" dirty="0" smtClean="0"/>
              <a:t> on two lines</a:t>
            </a:r>
            <a:endParaRPr lang="en-US" noProof="0" dirty="0"/>
          </a:p>
        </p:txBody>
      </p:sp>
      <p:sp>
        <p:nvSpPr>
          <p:cNvPr id="10" name="Bildplatzhalter 9"/>
          <p:cNvSpPr>
            <a:spLocks noGrp="1"/>
          </p:cNvSpPr>
          <p:nvPr>
            <p:ph type="pic" sz="quarter" idx="13" hasCustomPrompt="1"/>
          </p:nvPr>
        </p:nvSpPr>
        <p:spPr bwMode="gray">
          <a:xfrm>
            <a:off x="0" y="0"/>
            <a:ext cx="9144000" cy="3420000"/>
          </a:xfrm>
        </p:spPr>
        <p:txBody>
          <a:bodyPr anchor="ctr"/>
          <a:lstStyle>
            <a:lvl1pPr algn="ctr">
              <a:defRPr>
                <a:solidFill>
                  <a:schemeClr val="bg1"/>
                </a:solidFill>
              </a:defRPr>
            </a:lvl1pPr>
          </a:lstStyle>
          <a:p>
            <a:r>
              <a:rPr lang="en-US" noProof="0" dirty="0" smtClean="0"/>
              <a:t>Add image by clicking symbol</a:t>
            </a:r>
            <a:endParaRPr lang="en-US" noProof="0" dirty="0"/>
          </a:p>
        </p:txBody>
      </p:sp>
      <p:sp>
        <p:nvSpPr>
          <p:cNvPr id="8" name="Textplatzhalter 5"/>
          <p:cNvSpPr>
            <a:spLocks noGrp="1"/>
          </p:cNvSpPr>
          <p:nvPr>
            <p:ph type="body" sz="quarter" idx="21" hasCustomPrompt="1"/>
          </p:nvPr>
        </p:nvSpPr>
        <p:spPr bwMode="gray">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Textplatzhalter 5"/>
          <p:cNvSpPr>
            <a:spLocks noGrp="1"/>
          </p:cNvSpPr>
          <p:nvPr>
            <p:ph type="body" sz="quarter" idx="20" hasCustomPrompt="1"/>
          </p:nvPr>
        </p:nvSpPr>
        <p:spPr bwMode="gray">
          <a:xfrm>
            <a:off x="68652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1" name="Untertitel 2"/>
          <p:cNvSpPr>
            <a:spLocks noGrp="1"/>
          </p:cNvSpPr>
          <p:nvPr>
            <p:ph type="subTitle" idx="1" hasCustomPrompt="1"/>
          </p:nvPr>
        </p:nvSpPr>
        <p:spPr bwMode="gray">
          <a:xfrm>
            <a:off x="467998" y="5204381"/>
            <a:ext cx="5040000" cy="1188000"/>
          </a:xfrm>
        </p:spPr>
        <p:txBody>
          <a:bodyPr>
            <a:noAutofit/>
          </a:bodyPr>
          <a:lstStyle>
            <a:lvl1pPr marL="0" indent="0" algn="l">
              <a:lnSpc>
                <a:spcPct val="100000"/>
              </a:lnSpc>
              <a:spcAft>
                <a:spcPts val="0"/>
              </a:spcAft>
              <a:buNone/>
              <a:defRPr sz="1500">
                <a:solidFill>
                  <a:schemeClr val="bg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presentation 15 pt</a:t>
            </a:r>
          </a:p>
          <a:p>
            <a:pPr lvl="0"/>
            <a:r>
              <a:rPr lang="en-US" noProof="0" dirty="0" smtClean="0"/>
              <a:t>First name, surname, department</a:t>
            </a:r>
            <a:r>
              <a:rPr lang="en-US" noProof="0" smtClean="0"/>
              <a:t>, place, </a:t>
            </a:r>
            <a:r>
              <a:rPr lang="en-US" noProof="0" dirty="0" smtClean="0"/>
              <a:t>date</a:t>
            </a:r>
          </a:p>
        </p:txBody>
      </p:sp>
    </p:spTree>
    <p:extLst>
      <p:ext uri="{BB962C8B-B14F-4D97-AF65-F5344CB8AC3E}">
        <p14:creationId xmlns:p14="http://schemas.microsoft.com/office/powerpoint/2010/main" val="16805812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age headline on two lines also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Datumsplatzhalter 6"/>
          <p:cNvSpPr>
            <a:spLocks noGrp="1"/>
          </p:cNvSpPr>
          <p:nvPr>
            <p:ph type="dt" sz="half" idx="15"/>
          </p:nvPr>
        </p:nvSpPr>
        <p:spPr/>
        <p:txBody>
          <a:bodyPr/>
          <a:lstStyle/>
          <a:p>
            <a:fld id="{F354E9B0-C7BC-49F2-B176-7DB283BE84AD}"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5"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3"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4"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99949776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ide slide headline &amp;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7" name="Datumsplatzhalter 6"/>
          <p:cNvSpPr>
            <a:spLocks noGrp="1"/>
          </p:cNvSpPr>
          <p:nvPr>
            <p:ph type="dt" sz="half" idx="15"/>
          </p:nvPr>
        </p:nvSpPr>
        <p:spPr/>
        <p:txBody>
          <a:bodyPr/>
          <a:lstStyle/>
          <a:p>
            <a:fld id="{48911B21-CECF-4AC0-9897-428D4AF67748}"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Bildplatzhalter 8"/>
          <p:cNvSpPr>
            <a:spLocks noGrp="1"/>
          </p:cNvSpPr>
          <p:nvPr>
            <p:ph type="pic" sz="quarter" idx="19" hasCustomPrompt="1"/>
          </p:nvPr>
        </p:nvSpPr>
        <p:spPr>
          <a:xfrm>
            <a:off x="395288" y="1490400"/>
            <a:ext cx="8352000" cy="4905638"/>
          </a:xfrm>
        </p:spPr>
        <p:txBody>
          <a:bodyPr/>
          <a:lstStyle/>
          <a:p>
            <a:r>
              <a:rPr lang="en-US" noProof="0" dirty="0" smtClean="0"/>
              <a:t>Add image by clicking symbol</a:t>
            </a:r>
            <a:endParaRPr lang="en-US" noProof="0" dirty="0"/>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5"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6" name="Textplatzhalter 5"/>
          <p:cNvSpPr>
            <a:spLocks noGrp="1"/>
          </p:cNvSpPr>
          <p:nvPr>
            <p:ph type="body" sz="quarter" idx="23"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11734194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page and caption beneath th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4" name="Datumsplatzhalter 3"/>
          <p:cNvSpPr>
            <a:spLocks noGrp="1"/>
          </p:cNvSpPr>
          <p:nvPr>
            <p:ph type="dt" sz="half" idx="10"/>
          </p:nvPr>
        </p:nvSpPr>
        <p:spPr/>
        <p:txBody>
          <a:bodyPr/>
          <a:lstStyle/>
          <a:p>
            <a:fld id="{5E4D9B0A-24CD-4A85-BE0E-43F0F12A6B70}"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9" name="Bildplatzhalter 8"/>
          <p:cNvSpPr>
            <a:spLocks noGrp="1"/>
          </p:cNvSpPr>
          <p:nvPr>
            <p:ph type="pic" sz="quarter" idx="15" hasCustomPrompt="1"/>
          </p:nvPr>
        </p:nvSpPr>
        <p:spPr>
          <a:xfrm>
            <a:off x="395288" y="1490400"/>
            <a:ext cx="8352000" cy="4458880"/>
          </a:xfrm>
        </p:spPr>
        <p:txBody>
          <a:bodyPr/>
          <a:lstStyle/>
          <a:p>
            <a:r>
              <a:rPr lang="en-US" noProof="0" dirty="0" smtClean="0"/>
              <a:t>Add image by clicking symbol</a:t>
            </a:r>
            <a:endParaRPr lang="en-US" noProof="0" dirty="0"/>
          </a:p>
        </p:txBody>
      </p:sp>
      <p:sp>
        <p:nvSpPr>
          <p:cNvPr id="11" name="Textplatzhalter 10"/>
          <p:cNvSpPr>
            <a:spLocks noGrp="1"/>
          </p:cNvSpPr>
          <p:nvPr>
            <p:ph type="body" sz="quarter" idx="16"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r>
              <a:rPr lang="en-US" noProof="0" dirty="0" smtClean="0"/>
              <a:t>Captions are in CorpoS 9 pt and are placed 0.4 cm beneath the image.</a:t>
            </a:r>
            <a:endParaRPr lang="en-US" noProof="0" dirty="0"/>
          </a:p>
        </p:txBody>
      </p:sp>
      <p:sp>
        <p:nvSpPr>
          <p:cNvPr id="10"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4"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7987867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page headline &amp;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3789040"/>
            <a:ext cx="8352000" cy="2602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Bildplatzhalter 8"/>
          <p:cNvSpPr>
            <a:spLocks noGrp="1"/>
          </p:cNvSpPr>
          <p:nvPr>
            <p:ph type="pic" sz="quarter" idx="15" hasCustomPrompt="1"/>
          </p:nvPr>
        </p:nvSpPr>
        <p:spPr>
          <a:xfrm>
            <a:off x="395288"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11" name="Bildplatzhalter 8"/>
          <p:cNvSpPr>
            <a:spLocks noGrp="1"/>
          </p:cNvSpPr>
          <p:nvPr>
            <p:ph type="pic" sz="quarter" idx="16" hasCustomPrompt="1"/>
          </p:nvPr>
        </p:nvSpPr>
        <p:spPr>
          <a:xfrm>
            <a:off x="4608464"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7" name="Datumsplatzhalter 6"/>
          <p:cNvSpPr>
            <a:spLocks noGrp="1"/>
          </p:cNvSpPr>
          <p:nvPr>
            <p:ph type="dt" sz="half" idx="17"/>
          </p:nvPr>
        </p:nvSpPr>
        <p:spPr/>
        <p:txBody>
          <a:bodyPr/>
          <a:lstStyle/>
          <a:p>
            <a:fld id="{75E888CC-7741-4E3E-90C6-F646AE088DED}" type="datetime1">
              <a:rPr lang="en-US" noProof="0" smtClean="0">
                <a:solidFill>
                  <a:prstClr val="black"/>
                </a:solidFill>
              </a:rPr>
              <a:pPr/>
              <a:t>5/11/2015</a:t>
            </a:fld>
            <a:endParaRPr lang="en-US" noProof="0" dirty="0">
              <a:solidFill>
                <a:prstClr val="black"/>
              </a:solidFill>
            </a:endParaRPr>
          </a:p>
        </p:txBody>
      </p:sp>
      <p:sp>
        <p:nvSpPr>
          <p:cNvPr id="12" name="Fußzeilenplatzhalter 11"/>
          <p:cNvSpPr>
            <a:spLocks noGrp="1"/>
          </p:cNvSpPr>
          <p:nvPr>
            <p:ph type="ftr" sz="quarter" idx="18"/>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3" name="Foliennummernplatzhalter 12"/>
          <p:cNvSpPr>
            <a:spLocks noGrp="1"/>
          </p:cNvSpPr>
          <p:nvPr>
            <p:ph type="sldNum" sz="quarter" idx="19"/>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4" name="Textplatzhalter 4"/>
          <p:cNvSpPr>
            <a:spLocks noGrp="1"/>
          </p:cNvSpPr>
          <p:nvPr>
            <p:ph type="body" sz="quarter" idx="21"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7"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4962341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page headline &amp; image le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4644000" y="1484784"/>
            <a:ext cx="4104000" cy="4906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umsplatzhalter 3"/>
          <p:cNvSpPr>
            <a:spLocks noGrp="1"/>
          </p:cNvSpPr>
          <p:nvPr>
            <p:ph type="dt" sz="half" idx="10"/>
          </p:nvPr>
        </p:nvSpPr>
        <p:spPr/>
        <p:txBody>
          <a:bodyPr/>
          <a:lstStyle/>
          <a:p>
            <a:fld id="{B676CE8B-5A13-480B-9830-6239FDE8D8D2}"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9" name="Bildplatzhalter 8"/>
          <p:cNvSpPr>
            <a:spLocks noGrp="1"/>
          </p:cNvSpPr>
          <p:nvPr>
            <p:ph type="pic" sz="quarter" idx="15" hasCustomPrompt="1"/>
          </p:nvPr>
        </p:nvSpPr>
        <p:spPr>
          <a:xfrm>
            <a:off x="395288" y="1490400"/>
            <a:ext cx="4104000" cy="4899600"/>
          </a:xfrm>
        </p:spPr>
        <p:txBody>
          <a:bodyPr/>
          <a:lstStyle/>
          <a:p>
            <a:r>
              <a:rPr lang="en-US" noProof="0" dirty="0" smtClean="0"/>
              <a:t>Add image by clicking symbol</a:t>
            </a:r>
            <a:endParaRPr lang="en-US" noProof="0" dirty="0"/>
          </a:p>
        </p:txBody>
      </p:sp>
      <p:sp>
        <p:nvSpPr>
          <p:cNvPr id="11" name="Textplatzhalter 4"/>
          <p:cNvSpPr>
            <a:spLocks noGrp="1"/>
          </p:cNvSpPr>
          <p:nvPr>
            <p:ph type="body" sz="quarter" idx="19"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3"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4"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91941962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page image in type are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BF466E3-5F89-474B-A0DB-E14AB0C4F50A}"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1" name="Bildplatzhalter 10"/>
          <p:cNvSpPr>
            <a:spLocks noGrp="1"/>
          </p:cNvSpPr>
          <p:nvPr>
            <p:ph type="pic" sz="quarter" idx="15" hasCustomPrompt="1"/>
          </p:nvPr>
        </p:nvSpPr>
        <p:spPr>
          <a:xfrm>
            <a:off x="396000" y="377999"/>
            <a:ext cx="8352000" cy="6012000"/>
          </a:xfrm>
        </p:spPr>
        <p:txBody>
          <a:bodyPr anchor="ctr"/>
          <a:lstStyle>
            <a:lvl1pPr algn="ctr">
              <a:defRPr/>
            </a:lvl1pPr>
          </a:lstStyle>
          <a:p>
            <a:r>
              <a:rPr lang="en-US" noProof="0" dirty="0" smtClean="0"/>
              <a:t>Add image by clicking symbol</a:t>
            </a:r>
            <a:endParaRPr lang="en-US" noProof="0" dirty="0"/>
          </a:p>
        </p:txBody>
      </p:sp>
      <p:sp>
        <p:nvSpPr>
          <p:cNvPr id="9"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2"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17002019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 divider text">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5288" y="370800"/>
            <a:ext cx="8352000" cy="1260000"/>
          </a:xfrm>
        </p:spPr>
        <p:txBody>
          <a:bodyPr/>
          <a:lstStyle>
            <a:lvl1pPr>
              <a:lnSpc>
                <a:spcPts val="5000"/>
              </a:lnSpc>
              <a:defRPr sz="4500"/>
            </a:lvl1pPr>
          </a:lstStyle>
          <a:p>
            <a:r>
              <a:rPr lang="en-US" noProof="0" dirty="0" smtClean="0"/>
              <a:t>Chapter heading 45 </a:t>
            </a:r>
            <a:r>
              <a:rPr lang="en-US" noProof="0" dirty="0" err="1" smtClean="0"/>
              <a:t>pt</a:t>
            </a:r>
            <a:r>
              <a:rPr lang="en-US" noProof="0" dirty="0" smtClean="0"/>
              <a:t> on two lines</a:t>
            </a:r>
            <a:endParaRPr lang="en-US" noProof="0" dirty="0"/>
          </a:p>
        </p:txBody>
      </p:sp>
      <p:sp>
        <p:nvSpPr>
          <p:cNvPr id="4" name="Datumsplatzhalter 3"/>
          <p:cNvSpPr>
            <a:spLocks noGrp="1"/>
          </p:cNvSpPr>
          <p:nvPr>
            <p:ph type="dt" sz="half" idx="10"/>
          </p:nvPr>
        </p:nvSpPr>
        <p:spPr/>
        <p:txBody>
          <a:bodyPr/>
          <a:lstStyle/>
          <a:p>
            <a:fld id="{F66BE147-CB7F-435B-AD48-00ACA629E3B7}"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0"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1"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Untertitel 2"/>
          <p:cNvSpPr>
            <a:spLocks noGrp="1"/>
          </p:cNvSpPr>
          <p:nvPr>
            <p:ph type="subTitle" idx="1" hasCustomPrompt="1"/>
          </p:nvPr>
        </p:nvSpPr>
        <p:spPr>
          <a:xfrm>
            <a:off x="396000" y="1936800"/>
            <a:ext cx="8352000" cy="33768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6"/>
            <a:r>
              <a:rPr lang="en-US" noProof="0" dirty="0" smtClean="0"/>
              <a:t>Additional text for chapter heading 15pt</a:t>
            </a:r>
          </a:p>
        </p:txBody>
      </p:sp>
    </p:spTree>
    <p:extLst>
      <p:ext uri="{BB962C8B-B14F-4D97-AF65-F5344CB8AC3E}">
        <p14:creationId xmlns:p14="http://schemas.microsoft.com/office/powerpoint/2010/main" val="16665565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age headline on two lines also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Datumsplatzhalter 6"/>
          <p:cNvSpPr>
            <a:spLocks noGrp="1"/>
          </p:cNvSpPr>
          <p:nvPr>
            <p:ph type="dt" sz="half" idx="15"/>
          </p:nvPr>
        </p:nvSpPr>
        <p:spPr/>
        <p:txBody>
          <a:bodyPr/>
          <a:lstStyle/>
          <a:p>
            <a:fld id="{BEC707F6-36D5-4DBE-8253-6860E55A6805}"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5"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3" name="Textplatzhalter 5"/>
          <p:cNvSpPr>
            <a:spLocks noGrp="1"/>
          </p:cNvSpPr>
          <p:nvPr>
            <p:ph type="body" sz="quarter" idx="20" hasCustomPrompt="1"/>
          </p:nvPr>
        </p:nvSpPr>
        <p:spPr>
          <a:xfrm>
            <a:off x="68652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4"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66406932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divider text &amp; imag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6000" y="3639600"/>
            <a:ext cx="8352000" cy="1260000"/>
          </a:xfrm>
        </p:spPr>
        <p:txBody>
          <a:bodyPr/>
          <a:lstStyle>
            <a:lvl1pPr>
              <a:lnSpc>
                <a:spcPts val="5000"/>
              </a:lnSpc>
              <a:defRPr sz="4500"/>
            </a:lvl1pPr>
          </a:lstStyle>
          <a:p>
            <a:r>
              <a:rPr lang="en-US" noProof="0" dirty="0" smtClean="0"/>
              <a:t>Chapter heading 45 </a:t>
            </a:r>
            <a:r>
              <a:rPr lang="en-US" noProof="0" dirty="0" err="1" smtClean="0"/>
              <a:t>pt</a:t>
            </a:r>
            <a:r>
              <a:rPr lang="en-US" noProof="0" dirty="0" smtClean="0"/>
              <a:t> on two lines</a:t>
            </a:r>
            <a:endParaRPr lang="en-US" noProof="0" dirty="0"/>
          </a:p>
        </p:txBody>
      </p:sp>
      <p:sp>
        <p:nvSpPr>
          <p:cNvPr id="4" name="Datumsplatzhalter 3"/>
          <p:cNvSpPr>
            <a:spLocks noGrp="1"/>
          </p:cNvSpPr>
          <p:nvPr>
            <p:ph type="dt" sz="half" idx="10"/>
          </p:nvPr>
        </p:nvSpPr>
        <p:spPr/>
        <p:txBody>
          <a:bodyPr/>
          <a:lstStyle/>
          <a:p>
            <a:fld id="{72F6693A-C196-4B5D-972D-C72842E42401}"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0" name="Bildplatzhalter 9"/>
          <p:cNvSpPr>
            <a:spLocks noGrp="1"/>
          </p:cNvSpPr>
          <p:nvPr>
            <p:ph type="pic" sz="quarter" idx="13" hasCustomPrompt="1"/>
          </p:nvPr>
        </p:nvSpPr>
        <p:spPr>
          <a:xfrm>
            <a:off x="0" y="0"/>
            <a:ext cx="9144000" cy="3420000"/>
          </a:xfrm>
        </p:spPr>
        <p:txBody>
          <a:bodyPr anchor="ctr"/>
          <a:lstStyle>
            <a:lvl1pPr algn="ctr">
              <a:defRPr/>
            </a:lvl1pPr>
          </a:lstStyle>
          <a:p>
            <a:r>
              <a:rPr lang="en-US" noProof="0" dirty="0" smtClean="0"/>
              <a:t>Add image by clicking symbol</a:t>
            </a:r>
            <a:endParaRPr lang="en-US" noProof="0" dirty="0"/>
          </a:p>
        </p:txBody>
      </p:sp>
      <p:sp>
        <p:nvSpPr>
          <p:cNvPr id="9"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1"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2" name="Untertitel 2"/>
          <p:cNvSpPr>
            <a:spLocks noGrp="1"/>
          </p:cNvSpPr>
          <p:nvPr>
            <p:ph type="subTitle" idx="1" hasCustomPrompt="1"/>
          </p:nvPr>
        </p:nvSpPr>
        <p:spPr>
          <a:xfrm>
            <a:off x="396000" y="5205600"/>
            <a:ext cx="8352000" cy="11880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chapter heading 15pt</a:t>
            </a:r>
          </a:p>
        </p:txBody>
      </p:sp>
    </p:spTree>
    <p:extLst>
      <p:ext uri="{BB962C8B-B14F-4D97-AF65-F5344CB8AC3E}">
        <p14:creationId xmlns:p14="http://schemas.microsoft.com/office/powerpoint/2010/main" val="400254002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with head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1490399"/>
            <a:ext cx="8352000" cy="3600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7" name="Datumsplatzhalter 6"/>
          <p:cNvSpPr>
            <a:spLocks noGrp="1"/>
          </p:cNvSpPr>
          <p:nvPr>
            <p:ph type="dt" sz="half" idx="15"/>
          </p:nvPr>
        </p:nvSpPr>
        <p:spPr/>
        <p:txBody>
          <a:bodyPr/>
          <a:lstStyle/>
          <a:p>
            <a:fld id="{CAFA81C8-1238-40C2-BBCC-BA23BF10C5CB}"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Inhaltsplatzhalter 2"/>
          <p:cNvSpPr>
            <a:spLocks noGrp="1"/>
          </p:cNvSpPr>
          <p:nvPr>
            <p:ph idx="18" hasCustomPrompt="1"/>
          </p:nvPr>
        </p:nvSpPr>
        <p:spPr>
          <a:xfrm>
            <a:off x="395536" y="2159999"/>
            <a:ext cx="8352000" cy="38052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5"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6" name="Textplatzhalter 5"/>
          <p:cNvSpPr>
            <a:spLocks noGrp="1"/>
          </p:cNvSpPr>
          <p:nvPr>
            <p:ph type="body" sz="quarter" idx="23"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10"/>
          <p:cNvSpPr>
            <a:spLocks noGrp="1"/>
          </p:cNvSpPr>
          <p:nvPr>
            <p:ph type="body" sz="quarter" idx="24"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pPr lvl="0"/>
            <a:r>
              <a:rPr lang="en-US" noProof="0" dirty="0" smtClean="0"/>
              <a:t>Table captions are in CorpoS 9 pt and are placed 0.4 cm beneath the table.</a:t>
            </a:r>
          </a:p>
        </p:txBody>
      </p:sp>
    </p:spTree>
    <p:extLst>
      <p:ext uri="{BB962C8B-B14F-4D97-AF65-F5344CB8AC3E}">
        <p14:creationId xmlns:p14="http://schemas.microsoft.com/office/powerpoint/2010/main" val="40161310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smtClean="0"/>
              <a:t>Titelmasterformat durch Klicken bearbeiten</a:t>
            </a:r>
            <a:endParaRPr lang="en-US" noProof="0"/>
          </a:p>
        </p:txBody>
      </p:sp>
      <p:sp>
        <p:nvSpPr>
          <p:cNvPr id="3" name="Datumsplatzhalter 2"/>
          <p:cNvSpPr>
            <a:spLocks noGrp="1"/>
          </p:cNvSpPr>
          <p:nvPr>
            <p:ph type="dt" sz="half" idx="10"/>
          </p:nvPr>
        </p:nvSpPr>
        <p:spPr/>
        <p:txBody>
          <a:bodyPr/>
          <a:lstStyle/>
          <a:p>
            <a:fld id="{9055A245-C481-4C53-8F35-110AD94D804D}" type="datetime1">
              <a:rPr lang="en-US" noProof="0" smtClean="0">
                <a:solidFill>
                  <a:prstClr val="black"/>
                </a:solidFill>
              </a:rPr>
              <a:pPr/>
              <a:t>5/11/2015</a:t>
            </a:fld>
            <a:endParaRPr lang="en-US" noProof="0" dirty="0">
              <a:solidFill>
                <a:prstClr val="black"/>
              </a:solidFill>
            </a:endParaRPr>
          </a:p>
        </p:txBody>
      </p:sp>
      <p:sp>
        <p:nvSpPr>
          <p:cNvPr id="4" name="Fußzeilenplatzhalter 3"/>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5" name="Foliennummernplatzhalter 4"/>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8"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0"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1"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419496719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 text &amp; imag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Titel 1"/>
          <p:cNvSpPr>
            <a:spLocks noGrp="1"/>
          </p:cNvSpPr>
          <p:nvPr>
            <p:ph type="ctrTitle" hasCustomPrompt="1"/>
          </p:nvPr>
        </p:nvSpPr>
        <p:spPr bwMode="gray">
          <a:xfrm>
            <a:off x="467998" y="3638210"/>
            <a:ext cx="8208000" cy="1260000"/>
          </a:xfrm>
        </p:spPr>
        <p:txBody>
          <a:bodyPr/>
          <a:lstStyle>
            <a:lvl1pPr>
              <a:lnSpc>
                <a:spcPts val="5000"/>
              </a:lnSpc>
              <a:defRPr sz="4500">
                <a:solidFill>
                  <a:schemeClr val="bg1"/>
                </a:solidFill>
              </a:defRPr>
            </a:lvl1pPr>
          </a:lstStyle>
          <a:p>
            <a:r>
              <a:rPr lang="en-US" noProof="0" dirty="0" smtClean="0"/>
              <a:t>Presentation title 45 </a:t>
            </a:r>
            <a:r>
              <a:rPr lang="en-US" noProof="0" dirty="0" err="1" smtClean="0"/>
              <a:t>pt</a:t>
            </a:r>
            <a:r>
              <a:rPr lang="en-US" noProof="0" dirty="0" smtClean="0"/>
              <a:t> on two lines</a:t>
            </a:r>
            <a:endParaRPr lang="en-US" noProof="0" dirty="0"/>
          </a:p>
        </p:txBody>
      </p:sp>
      <p:sp>
        <p:nvSpPr>
          <p:cNvPr id="10" name="Bildplatzhalter 9"/>
          <p:cNvSpPr>
            <a:spLocks noGrp="1"/>
          </p:cNvSpPr>
          <p:nvPr>
            <p:ph type="pic" sz="quarter" idx="13" hasCustomPrompt="1"/>
          </p:nvPr>
        </p:nvSpPr>
        <p:spPr bwMode="gray">
          <a:xfrm>
            <a:off x="0" y="0"/>
            <a:ext cx="9144000" cy="3420000"/>
          </a:xfrm>
        </p:spPr>
        <p:txBody>
          <a:bodyPr anchor="ctr"/>
          <a:lstStyle>
            <a:lvl1pPr algn="ctr">
              <a:defRPr>
                <a:solidFill>
                  <a:schemeClr val="bg1"/>
                </a:solidFill>
              </a:defRPr>
            </a:lvl1pPr>
          </a:lstStyle>
          <a:p>
            <a:r>
              <a:rPr lang="en-US" noProof="0" dirty="0" smtClean="0"/>
              <a:t>Add image by clicking symbol</a:t>
            </a:r>
            <a:endParaRPr lang="en-US" noProof="0" dirty="0"/>
          </a:p>
        </p:txBody>
      </p:sp>
      <p:sp>
        <p:nvSpPr>
          <p:cNvPr id="6" name="Textplatzhalter 5"/>
          <p:cNvSpPr>
            <a:spLocks noGrp="1"/>
          </p:cNvSpPr>
          <p:nvPr>
            <p:ph type="body" sz="quarter" idx="20" hasCustomPrompt="1"/>
          </p:nvPr>
        </p:nvSpPr>
        <p:spPr bwMode="gray">
          <a:xfrm>
            <a:off x="68652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8" name="Textplatzhalter 5"/>
          <p:cNvSpPr>
            <a:spLocks noGrp="1"/>
          </p:cNvSpPr>
          <p:nvPr>
            <p:ph type="body" sz="quarter" idx="21" hasCustomPrompt="1"/>
          </p:nvPr>
        </p:nvSpPr>
        <p:spPr bwMode="gray">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Untertitel 2"/>
          <p:cNvSpPr>
            <a:spLocks noGrp="1"/>
          </p:cNvSpPr>
          <p:nvPr>
            <p:ph type="subTitle" idx="1" hasCustomPrompt="1"/>
          </p:nvPr>
        </p:nvSpPr>
        <p:spPr bwMode="gray">
          <a:xfrm>
            <a:off x="467998" y="5204381"/>
            <a:ext cx="5040000" cy="1188000"/>
          </a:xfrm>
        </p:spPr>
        <p:txBody>
          <a:bodyPr>
            <a:noAutofit/>
          </a:bodyPr>
          <a:lstStyle>
            <a:lvl1pPr marL="0" indent="0" algn="l">
              <a:lnSpc>
                <a:spcPct val="100000"/>
              </a:lnSpc>
              <a:spcAft>
                <a:spcPts val="0"/>
              </a:spcAft>
              <a:buNone/>
              <a:defRPr sz="1500">
                <a:solidFill>
                  <a:schemeClr val="bg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presentation 15 pt</a:t>
            </a:r>
          </a:p>
          <a:p>
            <a:pPr lvl="0"/>
            <a:r>
              <a:rPr lang="en-US" noProof="0" dirty="0" smtClean="0"/>
              <a:t>First name, surname, department</a:t>
            </a:r>
            <a:r>
              <a:rPr lang="en-US" noProof="0" smtClean="0"/>
              <a:t>, place, </a:t>
            </a:r>
            <a:r>
              <a:rPr lang="en-US" noProof="0" dirty="0" smtClean="0"/>
              <a:t>date</a:t>
            </a:r>
          </a:p>
        </p:txBody>
      </p:sp>
    </p:spTree>
    <p:extLst>
      <p:ext uri="{BB962C8B-B14F-4D97-AF65-F5344CB8AC3E}">
        <p14:creationId xmlns:p14="http://schemas.microsoft.com/office/powerpoint/2010/main" val="313720433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age headline on two lines also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Datumsplatzhalter 6"/>
          <p:cNvSpPr>
            <a:spLocks noGrp="1"/>
          </p:cNvSpPr>
          <p:nvPr>
            <p:ph type="dt" sz="half" idx="15"/>
          </p:nvPr>
        </p:nvSpPr>
        <p:spPr/>
        <p:txBody>
          <a:bodyPr/>
          <a:lstStyle/>
          <a:p>
            <a:fld id="{01B3144A-080C-4820-B5B2-6544C64C5924}"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5"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0"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21335479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side slide headline &amp;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7" name="Datumsplatzhalter 6"/>
          <p:cNvSpPr>
            <a:spLocks noGrp="1"/>
          </p:cNvSpPr>
          <p:nvPr>
            <p:ph type="dt" sz="half" idx="15"/>
          </p:nvPr>
        </p:nvSpPr>
        <p:spPr/>
        <p:txBody>
          <a:bodyPr/>
          <a:lstStyle/>
          <a:p>
            <a:fld id="{2E4D2C72-1FA4-438B-B4F5-D6A646E57F91}"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Bildplatzhalter 8"/>
          <p:cNvSpPr>
            <a:spLocks noGrp="1"/>
          </p:cNvSpPr>
          <p:nvPr>
            <p:ph type="pic" sz="quarter" idx="19" hasCustomPrompt="1"/>
          </p:nvPr>
        </p:nvSpPr>
        <p:spPr>
          <a:xfrm>
            <a:off x="395288" y="1490400"/>
            <a:ext cx="8352000" cy="4905638"/>
          </a:xfrm>
        </p:spPr>
        <p:txBody>
          <a:bodyPr/>
          <a:lstStyle/>
          <a:p>
            <a:r>
              <a:rPr lang="en-US" noProof="0" dirty="0" smtClean="0"/>
              <a:t>Add image by clicking symbol</a:t>
            </a:r>
            <a:endParaRPr lang="en-US" noProof="0" dirty="0"/>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4" name="Textplatzhalter 5"/>
          <p:cNvSpPr>
            <a:spLocks noGrp="1"/>
          </p:cNvSpPr>
          <p:nvPr>
            <p:ph type="body" sz="quarter" idx="21"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14426650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page and caption beneath th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4" name="Datumsplatzhalter 3"/>
          <p:cNvSpPr>
            <a:spLocks noGrp="1"/>
          </p:cNvSpPr>
          <p:nvPr>
            <p:ph type="dt" sz="half" idx="10"/>
          </p:nvPr>
        </p:nvSpPr>
        <p:spPr/>
        <p:txBody>
          <a:bodyPr/>
          <a:lstStyle/>
          <a:p>
            <a:fld id="{AC8366E7-CE3B-419C-8642-C11CFE95FBF6}"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9" name="Bildplatzhalter 8"/>
          <p:cNvSpPr>
            <a:spLocks noGrp="1"/>
          </p:cNvSpPr>
          <p:nvPr>
            <p:ph type="pic" sz="quarter" idx="15" hasCustomPrompt="1"/>
          </p:nvPr>
        </p:nvSpPr>
        <p:spPr>
          <a:xfrm>
            <a:off x="395288" y="1490400"/>
            <a:ext cx="8352000" cy="4458880"/>
          </a:xfrm>
        </p:spPr>
        <p:txBody>
          <a:bodyPr/>
          <a:lstStyle/>
          <a:p>
            <a:r>
              <a:rPr lang="en-US" noProof="0" dirty="0" smtClean="0"/>
              <a:t>Add image by clicking symbol</a:t>
            </a:r>
            <a:endParaRPr lang="en-US" noProof="0" dirty="0"/>
          </a:p>
        </p:txBody>
      </p:sp>
      <p:sp>
        <p:nvSpPr>
          <p:cNvPr id="11" name="Textplatzhalter 10"/>
          <p:cNvSpPr>
            <a:spLocks noGrp="1"/>
          </p:cNvSpPr>
          <p:nvPr>
            <p:ph type="body" sz="quarter" idx="16"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r>
              <a:rPr lang="en-US" noProof="0" dirty="0" smtClean="0"/>
              <a:t>Captions are in CorpoS 9 pt and are placed 0.4 cm beneath the image.</a:t>
            </a:r>
            <a:endParaRPr lang="en-US" noProof="0" dirty="0"/>
          </a:p>
        </p:txBody>
      </p:sp>
      <p:sp>
        <p:nvSpPr>
          <p:cNvPr id="10"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2"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4"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106155543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page headline &amp;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3789040"/>
            <a:ext cx="8352000" cy="2602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Bildplatzhalter 8"/>
          <p:cNvSpPr>
            <a:spLocks noGrp="1"/>
          </p:cNvSpPr>
          <p:nvPr>
            <p:ph type="pic" sz="quarter" idx="15" hasCustomPrompt="1"/>
          </p:nvPr>
        </p:nvSpPr>
        <p:spPr>
          <a:xfrm>
            <a:off x="395288"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11" name="Bildplatzhalter 8"/>
          <p:cNvSpPr>
            <a:spLocks noGrp="1"/>
          </p:cNvSpPr>
          <p:nvPr>
            <p:ph type="pic" sz="quarter" idx="16" hasCustomPrompt="1"/>
          </p:nvPr>
        </p:nvSpPr>
        <p:spPr>
          <a:xfrm>
            <a:off x="4608464"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7" name="Datumsplatzhalter 6"/>
          <p:cNvSpPr>
            <a:spLocks noGrp="1"/>
          </p:cNvSpPr>
          <p:nvPr>
            <p:ph type="dt" sz="half" idx="17"/>
          </p:nvPr>
        </p:nvSpPr>
        <p:spPr/>
        <p:txBody>
          <a:bodyPr/>
          <a:lstStyle/>
          <a:p>
            <a:fld id="{9CD64E2A-B917-409E-9ED9-1938781BB556}" type="datetime1">
              <a:rPr lang="en-US" noProof="0" smtClean="0">
                <a:solidFill>
                  <a:prstClr val="black"/>
                </a:solidFill>
              </a:rPr>
              <a:pPr/>
              <a:t>5/11/2015</a:t>
            </a:fld>
            <a:endParaRPr lang="en-US" noProof="0" dirty="0">
              <a:solidFill>
                <a:prstClr val="black"/>
              </a:solidFill>
            </a:endParaRPr>
          </a:p>
        </p:txBody>
      </p:sp>
      <p:sp>
        <p:nvSpPr>
          <p:cNvPr id="12" name="Fußzeilenplatzhalter 11"/>
          <p:cNvSpPr>
            <a:spLocks noGrp="1"/>
          </p:cNvSpPr>
          <p:nvPr>
            <p:ph type="ftr" sz="quarter" idx="18"/>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3" name="Foliennummernplatzhalter 12"/>
          <p:cNvSpPr>
            <a:spLocks noGrp="1"/>
          </p:cNvSpPr>
          <p:nvPr>
            <p:ph type="sldNum" sz="quarter" idx="19"/>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4" name="Textplatzhalter 4"/>
          <p:cNvSpPr>
            <a:spLocks noGrp="1"/>
          </p:cNvSpPr>
          <p:nvPr>
            <p:ph type="body" sz="quarter" idx="21"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6"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7"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71069533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page headline &amp; image le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4644000" y="1484784"/>
            <a:ext cx="4104000" cy="4906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umsplatzhalter 3"/>
          <p:cNvSpPr>
            <a:spLocks noGrp="1"/>
          </p:cNvSpPr>
          <p:nvPr>
            <p:ph type="dt" sz="half" idx="10"/>
          </p:nvPr>
        </p:nvSpPr>
        <p:spPr/>
        <p:txBody>
          <a:bodyPr/>
          <a:lstStyle/>
          <a:p>
            <a:fld id="{5AB02316-4DBD-4035-BEFD-F87680FC8DBE}"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9" name="Bildplatzhalter 8"/>
          <p:cNvSpPr>
            <a:spLocks noGrp="1"/>
          </p:cNvSpPr>
          <p:nvPr>
            <p:ph type="pic" sz="quarter" idx="15" hasCustomPrompt="1"/>
          </p:nvPr>
        </p:nvSpPr>
        <p:spPr>
          <a:xfrm>
            <a:off x="395288" y="1490400"/>
            <a:ext cx="4104000" cy="4899600"/>
          </a:xfrm>
        </p:spPr>
        <p:txBody>
          <a:bodyPr/>
          <a:lstStyle/>
          <a:p>
            <a:r>
              <a:rPr lang="en-US" noProof="0" dirty="0" smtClean="0"/>
              <a:t>Add image by clicking symbol</a:t>
            </a:r>
            <a:endParaRPr lang="en-US" noProof="0" dirty="0"/>
          </a:p>
        </p:txBody>
      </p:sp>
      <p:sp>
        <p:nvSpPr>
          <p:cNvPr id="11" name="Textplatzhalter 4"/>
          <p:cNvSpPr>
            <a:spLocks noGrp="1"/>
          </p:cNvSpPr>
          <p:nvPr>
            <p:ph type="body" sz="quarter" idx="19"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2"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38657801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page image in type are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3B24DBF-CC1C-4E33-B804-465F96DB8649}"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1" name="Bildplatzhalter 10"/>
          <p:cNvSpPr>
            <a:spLocks noGrp="1"/>
          </p:cNvSpPr>
          <p:nvPr>
            <p:ph type="pic" sz="quarter" idx="15" hasCustomPrompt="1"/>
          </p:nvPr>
        </p:nvSpPr>
        <p:spPr>
          <a:xfrm>
            <a:off x="396000" y="377999"/>
            <a:ext cx="8352000" cy="6012000"/>
          </a:xfrm>
        </p:spPr>
        <p:txBody>
          <a:bodyPr anchor="ctr"/>
          <a:lstStyle>
            <a:lvl1pPr algn="ctr">
              <a:defRPr/>
            </a:lvl1pPr>
          </a:lstStyle>
          <a:p>
            <a:r>
              <a:rPr lang="en-US" noProof="0" dirty="0" smtClean="0"/>
              <a:t>Add image by clicking symbol</a:t>
            </a:r>
            <a:endParaRPr lang="en-US" noProof="0" dirty="0"/>
          </a:p>
        </p:txBody>
      </p:sp>
      <p:sp>
        <p:nvSpPr>
          <p:cNvPr id="9"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2"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1051876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side slide headline &amp;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7" name="Datumsplatzhalter 6"/>
          <p:cNvSpPr>
            <a:spLocks noGrp="1"/>
          </p:cNvSpPr>
          <p:nvPr>
            <p:ph type="dt" sz="half" idx="15"/>
          </p:nvPr>
        </p:nvSpPr>
        <p:spPr/>
        <p:txBody>
          <a:bodyPr/>
          <a:lstStyle/>
          <a:p>
            <a:fld id="{217B68B7-ADFE-4AC1-B9F4-70F22C17EF6B}"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Bildplatzhalter 8"/>
          <p:cNvSpPr>
            <a:spLocks noGrp="1"/>
          </p:cNvSpPr>
          <p:nvPr>
            <p:ph type="pic" sz="quarter" idx="19" hasCustomPrompt="1"/>
          </p:nvPr>
        </p:nvSpPr>
        <p:spPr>
          <a:xfrm>
            <a:off x="395288" y="1490400"/>
            <a:ext cx="8352000" cy="4905638"/>
          </a:xfrm>
        </p:spPr>
        <p:txBody>
          <a:bodyPr/>
          <a:lstStyle/>
          <a:p>
            <a:r>
              <a:rPr lang="en-US" noProof="0" dirty="0" smtClean="0"/>
              <a:t>Add image by clicking symbol</a:t>
            </a:r>
            <a:endParaRPr lang="en-US" noProof="0" dirty="0"/>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4" name="Textplatzhalter 5"/>
          <p:cNvSpPr>
            <a:spLocks noGrp="1"/>
          </p:cNvSpPr>
          <p:nvPr>
            <p:ph type="body" sz="quarter" idx="21" hasCustomPrompt="1"/>
          </p:nvPr>
        </p:nvSpPr>
        <p:spPr>
          <a:xfrm>
            <a:off x="68652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160135370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divider text">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5288" y="370800"/>
            <a:ext cx="8352000" cy="1260000"/>
          </a:xfrm>
        </p:spPr>
        <p:txBody>
          <a:bodyPr/>
          <a:lstStyle>
            <a:lvl1pPr>
              <a:lnSpc>
                <a:spcPts val="5000"/>
              </a:lnSpc>
              <a:defRPr sz="4500"/>
            </a:lvl1pPr>
          </a:lstStyle>
          <a:p>
            <a:r>
              <a:rPr lang="en-US" noProof="0" dirty="0" smtClean="0"/>
              <a:t>Chapter heading 45 </a:t>
            </a:r>
            <a:r>
              <a:rPr lang="en-US" noProof="0" dirty="0" err="1" smtClean="0"/>
              <a:t>pt</a:t>
            </a:r>
            <a:r>
              <a:rPr lang="en-US" noProof="0" dirty="0" smtClean="0"/>
              <a:t> on two lines</a:t>
            </a:r>
            <a:endParaRPr lang="en-US" noProof="0" dirty="0"/>
          </a:p>
        </p:txBody>
      </p:sp>
      <p:sp>
        <p:nvSpPr>
          <p:cNvPr id="4" name="Datumsplatzhalter 3"/>
          <p:cNvSpPr>
            <a:spLocks noGrp="1"/>
          </p:cNvSpPr>
          <p:nvPr>
            <p:ph type="dt" sz="half" idx="10"/>
          </p:nvPr>
        </p:nvSpPr>
        <p:spPr/>
        <p:txBody>
          <a:bodyPr/>
          <a:lstStyle/>
          <a:p>
            <a:fld id="{004D73F0-6067-4577-91B2-9BA619D92868}"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0"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Untertitel 2"/>
          <p:cNvSpPr>
            <a:spLocks noGrp="1"/>
          </p:cNvSpPr>
          <p:nvPr>
            <p:ph type="subTitle" idx="1" hasCustomPrompt="1"/>
          </p:nvPr>
        </p:nvSpPr>
        <p:spPr>
          <a:xfrm>
            <a:off x="396000" y="1936800"/>
            <a:ext cx="8352000" cy="33768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6"/>
            <a:r>
              <a:rPr lang="en-US" noProof="0" dirty="0" smtClean="0"/>
              <a:t>Additional text for chapter heading 15pt</a:t>
            </a:r>
          </a:p>
        </p:txBody>
      </p:sp>
    </p:spTree>
    <p:extLst>
      <p:ext uri="{BB962C8B-B14F-4D97-AF65-F5344CB8AC3E}">
        <p14:creationId xmlns:p14="http://schemas.microsoft.com/office/powerpoint/2010/main" val="64693816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pter divider text &amp; imag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6000" y="3639600"/>
            <a:ext cx="8352000" cy="1260000"/>
          </a:xfrm>
        </p:spPr>
        <p:txBody>
          <a:bodyPr/>
          <a:lstStyle>
            <a:lvl1pPr>
              <a:lnSpc>
                <a:spcPts val="5000"/>
              </a:lnSpc>
              <a:defRPr sz="4500"/>
            </a:lvl1pPr>
          </a:lstStyle>
          <a:p>
            <a:r>
              <a:rPr lang="en-US" noProof="0" dirty="0" smtClean="0"/>
              <a:t>Chapter heading 45 </a:t>
            </a:r>
            <a:r>
              <a:rPr lang="en-US" noProof="0" dirty="0" err="1" smtClean="0"/>
              <a:t>pt</a:t>
            </a:r>
            <a:r>
              <a:rPr lang="en-US" noProof="0" dirty="0" smtClean="0"/>
              <a:t> on two lines</a:t>
            </a:r>
            <a:endParaRPr lang="en-US" noProof="0" dirty="0"/>
          </a:p>
        </p:txBody>
      </p:sp>
      <p:sp>
        <p:nvSpPr>
          <p:cNvPr id="4" name="Datumsplatzhalter 3"/>
          <p:cNvSpPr>
            <a:spLocks noGrp="1"/>
          </p:cNvSpPr>
          <p:nvPr>
            <p:ph type="dt" sz="half" idx="10"/>
          </p:nvPr>
        </p:nvSpPr>
        <p:spPr/>
        <p:txBody>
          <a:bodyPr/>
          <a:lstStyle/>
          <a:p>
            <a:fld id="{6B0C561F-B379-45C3-93C9-4245899E6E24}"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0" name="Bildplatzhalter 9"/>
          <p:cNvSpPr>
            <a:spLocks noGrp="1"/>
          </p:cNvSpPr>
          <p:nvPr>
            <p:ph type="pic" sz="quarter" idx="13" hasCustomPrompt="1"/>
          </p:nvPr>
        </p:nvSpPr>
        <p:spPr>
          <a:xfrm>
            <a:off x="0" y="0"/>
            <a:ext cx="9144000" cy="3420000"/>
          </a:xfrm>
        </p:spPr>
        <p:txBody>
          <a:bodyPr anchor="ctr"/>
          <a:lstStyle>
            <a:lvl1pPr algn="ctr">
              <a:defRPr/>
            </a:lvl1pPr>
          </a:lstStyle>
          <a:p>
            <a:r>
              <a:rPr lang="en-US" noProof="0" dirty="0" smtClean="0"/>
              <a:t>Add image by clicking symbol</a:t>
            </a:r>
            <a:endParaRPr lang="en-US" noProof="0" dirty="0"/>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1" name="Untertitel 2"/>
          <p:cNvSpPr>
            <a:spLocks noGrp="1"/>
          </p:cNvSpPr>
          <p:nvPr>
            <p:ph type="subTitle" idx="1" hasCustomPrompt="1"/>
          </p:nvPr>
        </p:nvSpPr>
        <p:spPr>
          <a:xfrm>
            <a:off x="396000" y="5205600"/>
            <a:ext cx="8352000" cy="11880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chapter heading 15pt</a:t>
            </a:r>
          </a:p>
        </p:txBody>
      </p:sp>
    </p:spTree>
    <p:extLst>
      <p:ext uri="{BB962C8B-B14F-4D97-AF65-F5344CB8AC3E}">
        <p14:creationId xmlns:p14="http://schemas.microsoft.com/office/powerpoint/2010/main" val="422309573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with head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1490399"/>
            <a:ext cx="8352000" cy="3600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7" name="Datumsplatzhalter 6"/>
          <p:cNvSpPr>
            <a:spLocks noGrp="1"/>
          </p:cNvSpPr>
          <p:nvPr>
            <p:ph type="dt" sz="half" idx="15"/>
          </p:nvPr>
        </p:nvSpPr>
        <p:spPr/>
        <p:txBody>
          <a:bodyPr/>
          <a:lstStyle/>
          <a:p>
            <a:fld id="{13693339-67A6-42EF-9938-1E28096B9ADC}"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Inhaltsplatzhalter 2"/>
          <p:cNvSpPr>
            <a:spLocks noGrp="1"/>
          </p:cNvSpPr>
          <p:nvPr>
            <p:ph idx="18" hasCustomPrompt="1"/>
          </p:nvPr>
        </p:nvSpPr>
        <p:spPr>
          <a:xfrm>
            <a:off x="395536" y="2159999"/>
            <a:ext cx="8352000" cy="38052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4" name="Textplatzhalter 5"/>
          <p:cNvSpPr>
            <a:spLocks noGrp="1"/>
          </p:cNvSpPr>
          <p:nvPr>
            <p:ph type="body" sz="quarter" idx="21"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10"/>
          <p:cNvSpPr>
            <a:spLocks noGrp="1"/>
          </p:cNvSpPr>
          <p:nvPr>
            <p:ph type="body" sz="quarter" idx="23"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pPr lvl="0"/>
            <a:r>
              <a:rPr lang="en-US" noProof="0" dirty="0" smtClean="0"/>
              <a:t>Table captions are in CorpoS 9 pt and are placed 0.4 cm beneath the table.</a:t>
            </a:r>
          </a:p>
        </p:txBody>
      </p:sp>
    </p:spTree>
    <p:extLst>
      <p:ext uri="{BB962C8B-B14F-4D97-AF65-F5344CB8AC3E}">
        <p14:creationId xmlns:p14="http://schemas.microsoft.com/office/powerpoint/2010/main" val="414989799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smtClean="0"/>
              <a:t>Titelmasterformat durch Klicken bearbeiten</a:t>
            </a:r>
            <a:endParaRPr lang="en-US" noProof="0"/>
          </a:p>
        </p:txBody>
      </p:sp>
      <p:sp>
        <p:nvSpPr>
          <p:cNvPr id="3" name="Datumsplatzhalter 2"/>
          <p:cNvSpPr>
            <a:spLocks noGrp="1"/>
          </p:cNvSpPr>
          <p:nvPr>
            <p:ph type="dt" sz="half" idx="10"/>
          </p:nvPr>
        </p:nvSpPr>
        <p:spPr/>
        <p:txBody>
          <a:bodyPr/>
          <a:lstStyle/>
          <a:p>
            <a:fld id="{ACC2E4FA-E43F-4259-899A-7D0DF331CC08}" type="datetime1">
              <a:rPr lang="en-US" noProof="0" smtClean="0">
                <a:solidFill>
                  <a:prstClr val="black"/>
                </a:solidFill>
              </a:rPr>
              <a:pPr/>
              <a:t>5/11/2015</a:t>
            </a:fld>
            <a:endParaRPr lang="en-US" noProof="0" dirty="0">
              <a:solidFill>
                <a:prstClr val="black"/>
              </a:solidFill>
            </a:endParaRPr>
          </a:p>
        </p:txBody>
      </p:sp>
      <p:sp>
        <p:nvSpPr>
          <p:cNvPr id="4" name="Fußzeilenplatzhalter 3"/>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5" name="Foliennummernplatzhalter 4"/>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8"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9"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0"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90000602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s text &amp; imag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Titel 1"/>
          <p:cNvSpPr>
            <a:spLocks noGrp="1"/>
          </p:cNvSpPr>
          <p:nvPr>
            <p:ph type="ctrTitle" hasCustomPrompt="1"/>
          </p:nvPr>
        </p:nvSpPr>
        <p:spPr bwMode="gray">
          <a:xfrm>
            <a:off x="467998" y="3638210"/>
            <a:ext cx="8208000" cy="1260000"/>
          </a:xfrm>
        </p:spPr>
        <p:txBody>
          <a:bodyPr/>
          <a:lstStyle>
            <a:lvl1pPr>
              <a:lnSpc>
                <a:spcPts val="5000"/>
              </a:lnSpc>
              <a:defRPr sz="4500">
                <a:solidFill>
                  <a:schemeClr val="bg1"/>
                </a:solidFill>
              </a:defRPr>
            </a:lvl1pPr>
          </a:lstStyle>
          <a:p>
            <a:r>
              <a:rPr lang="en-US" noProof="0" dirty="0" smtClean="0"/>
              <a:t>Presentation title 45 </a:t>
            </a:r>
            <a:r>
              <a:rPr lang="en-US" noProof="0" dirty="0" err="1" smtClean="0"/>
              <a:t>pt</a:t>
            </a:r>
            <a:r>
              <a:rPr lang="en-US" noProof="0" dirty="0" smtClean="0"/>
              <a:t> on two lines</a:t>
            </a:r>
            <a:endParaRPr lang="en-US" noProof="0" dirty="0"/>
          </a:p>
        </p:txBody>
      </p:sp>
      <p:sp>
        <p:nvSpPr>
          <p:cNvPr id="10" name="Bildplatzhalter 9"/>
          <p:cNvSpPr>
            <a:spLocks noGrp="1"/>
          </p:cNvSpPr>
          <p:nvPr>
            <p:ph type="pic" sz="quarter" idx="13" hasCustomPrompt="1"/>
          </p:nvPr>
        </p:nvSpPr>
        <p:spPr bwMode="gray">
          <a:xfrm>
            <a:off x="0" y="0"/>
            <a:ext cx="9144000" cy="3420000"/>
          </a:xfrm>
        </p:spPr>
        <p:txBody>
          <a:bodyPr anchor="ctr"/>
          <a:lstStyle>
            <a:lvl1pPr algn="ctr">
              <a:defRPr>
                <a:solidFill>
                  <a:schemeClr val="bg1"/>
                </a:solidFill>
              </a:defRPr>
            </a:lvl1pPr>
          </a:lstStyle>
          <a:p>
            <a:r>
              <a:rPr lang="en-US" noProof="0" dirty="0" smtClean="0"/>
              <a:t>Add image by clicking symbol</a:t>
            </a:r>
            <a:endParaRPr lang="en-US" noProof="0" dirty="0"/>
          </a:p>
        </p:txBody>
      </p:sp>
      <p:sp>
        <p:nvSpPr>
          <p:cNvPr id="6" name="Textplatzhalter 5"/>
          <p:cNvSpPr>
            <a:spLocks noGrp="1"/>
          </p:cNvSpPr>
          <p:nvPr>
            <p:ph type="body" sz="quarter" idx="20" hasCustomPrompt="1"/>
          </p:nvPr>
        </p:nvSpPr>
        <p:spPr bwMode="gray">
          <a:xfrm>
            <a:off x="68652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8" name="Textplatzhalter 5"/>
          <p:cNvSpPr>
            <a:spLocks noGrp="1"/>
          </p:cNvSpPr>
          <p:nvPr>
            <p:ph type="body" sz="quarter" idx="21" hasCustomPrompt="1"/>
          </p:nvPr>
        </p:nvSpPr>
        <p:spPr bwMode="gray">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Untertitel 2"/>
          <p:cNvSpPr>
            <a:spLocks noGrp="1"/>
          </p:cNvSpPr>
          <p:nvPr>
            <p:ph type="subTitle" idx="1" hasCustomPrompt="1"/>
          </p:nvPr>
        </p:nvSpPr>
        <p:spPr bwMode="gray">
          <a:xfrm>
            <a:off x="467998" y="5204381"/>
            <a:ext cx="5040000" cy="1188000"/>
          </a:xfrm>
        </p:spPr>
        <p:txBody>
          <a:bodyPr>
            <a:noAutofit/>
          </a:bodyPr>
          <a:lstStyle>
            <a:lvl1pPr marL="0" indent="0" algn="l">
              <a:lnSpc>
                <a:spcPct val="100000"/>
              </a:lnSpc>
              <a:spcAft>
                <a:spcPts val="0"/>
              </a:spcAft>
              <a:buNone/>
              <a:defRPr sz="1500">
                <a:solidFill>
                  <a:schemeClr val="bg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presentation 15 pt</a:t>
            </a:r>
          </a:p>
          <a:p>
            <a:pPr lvl="0"/>
            <a:r>
              <a:rPr lang="en-US" noProof="0" dirty="0" smtClean="0"/>
              <a:t>First name, surname, department</a:t>
            </a:r>
            <a:r>
              <a:rPr lang="en-US" noProof="0" smtClean="0"/>
              <a:t>, place, </a:t>
            </a:r>
            <a:r>
              <a:rPr lang="en-US" noProof="0" dirty="0" smtClean="0"/>
              <a:t>date</a:t>
            </a:r>
          </a:p>
        </p:txBody>
      </p:sp>
    </p:spTree>
    <p:extLst>
      <p:ext uri="{BB962C8B-B14F-4D97-AF65-F5344CB8AC3E}">
        <p14:creationId xmlns:p14="http://schemas.microsoft.com/office/powerpoint/2010/main" val="126170528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age headline on two lines also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Datumsplatzhalter 6"/>
          <p:cNvSpPr>
            <a:spLocks noGrp="1"/>
          </p:cNvSpPr>
          <p:nvPr>
            <p:ph type="dt" sz="half" idx="15"/>
          </p:nvPr>
        </p:nvSpPr>
        <p:spPr/>
        <p:txBody>
          <a:bodyPr/>
          <a:lstStyle/>
          <a:p>
            <a:fld id="{53DF12DE-F86D-44F6-9BAD-81DEEF7D2C9D}"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5"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0"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78147571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side slide headline &amp;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7" name="Datumsplatzhalter 6"/>
          <p:cNvSpPr>
            <a:spLocks noGrp="1"/>
          </p:cNvSpPr>
          <p:nvPr>
            <p:ph type="dt" sz="half" idx="15"/>
          </p:nvPr>
        </p:nvSpPr>
        <p:spPr/>
        <p:txBody>
          <a:bodyPr/>
          <a:lstStyle/>
          <a:p>
            <a:fld id="{019A52DF-A6F5-4C1C-8B81-7F1D8F407F29}"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Bildplatzhalter 8"/>
          <p:cNvSpPr>
            <a:spLocks noGrp="1"/>
          </p:cNvSpPr>
          <p:nvPr>
            <p:ph type="pic" sz="quarter" idx="19" hasCustomPrompt="1"/>
          </p:nvPr>
        </p:nvSpPr>
        <p:spPr>
          <a:xfrm>
            <a:off x="395288" y="1490400"/>
            <a:ext cx="8352000" cy="4905638"/>
          </a:xfrm>
        </p:spPr>
        <p:txBody>
          <a:bodyPr/>
          <a:lstStyle/>
          <a:p>
            <a:r>
              <a:rPr lang="en-US" noProof="0" dirty="0" smtClean="0"/>
              <a:t>Add image by clicking symbol</a:t>
            </a:r>
            <a:endParaRPr lang="en-US" noProof="0" dirty="0"/>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4" name="Textplatzhalter 5"/>
          <p:cNvSpPr>
            <a:spLocks noGrp="1"/>
          </p:cNvSpPr>
          <p:nvPr>
            <p:ph type="body" sz="quarter" idx="21"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177363021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page and caption beneath th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4" name="Datumsplatzhalter 3"/>
          <p:cNvSpPr>
            <a:spLocks noGrp="1"/>
          </p:cNvSpPr>
          <p:nvPr>
            <p:ph type="dt" sz="half" idx="10"/>
          </p:nvPr>
        </p:nvSpPr>
        <p:spPr/>
        <p:txBody>
          <a:bodyPr/>
          <a:lstStyle/>
          <a:p>
            <a:fld id="{DC139861-2F74-41A6-B348-373C9C0F75DC}"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9" name="Bildplatzhalter 8"/>
          <p:cNvSpPr>
            <a:spLocks noGrp="1"/>
          </p:cNvSpPr>
          <p:nvPr>
            <p:ph type="pic" sz="quarter" idx="15" hasCustomPrompt="1"/>
          </p:nvPr>
        </p:nvSpPr>
        <p:spPr>
          <a:xfrm>
            <a:off x="395288" y="1490400"/>
            <a:ext cx="8352000" cy="4458880"/>
          </a:xfrm>
        </p:spPr>
        <p:txBody>
          <a:bodyPr/>
          <a:lstStyle/>
          <a:p>
            <a:r>
              <a:rPr lang="en-US" noProof="0" dirty="0" smtClean="0"/>
              <a:t>Add image by clicking symbol</a:t>
            </a:r>
            <a:endParaRPr lang="en-US" noProof="0" dirty="0"/>
          </a:p>
        </p:txBody>
      </p:sp>
      <p:sp>
        <p:nvSpPr>
          <p:cNvPr id="11" name="Textplatzhalter 10"/>
          <p:cNvSpPr>
            <a:spLocks noGrp="1"/>
          </p:cNvSpPr>
          <p:nvPr>
            <p:ph type="body" sz="quarter" idx="16"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r>
              <a:rPr lang="en-US" noProof="0" dirty="0" smtClean="0"/>
              <a:t>Captions are in CorpoS 9 pt and are placed 0.4 cm beneath the image.</a:t>
            </a:r>
            <a:endParaRPr lang="en-US" noProof="0" dirty="0"/>
          </a:p>
        </p:txBody>
      </p:sp>
      <p:sp>
        <p:nvSpPr>
          <p:cNvPr id="10"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2"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4"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17632518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page headline &amp;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3789040"/>
            <a:ext cx="8352000" cy="2602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Bildplatzhalter 8"/>
          <p:cNvSpPr>
            <a:spLocks noGrp="1"/>
          </p:cNvSpPr>
          <p:nvPr>
            <p:ph type="pic" sz="quarter" idx="15" hasCustomPrompt="1"/>
          </p:nvPr>
        </p:nvSpPr>
        <p:spPr>
          <a:xfrm>
            <a:off x="395288"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11" name="Bildplatzhalter 8"/>
          <p:cNvSpPr>
            <a:spLocks noGrp="1"/>
          </p:cNvSpPr>
          <p:nvPr>
            <p:ph type="pic" sz="quarter" idx="16" hasCustomPrompt="1"/>
          </p:nvPr>
        </p:nvSpPr>
        <p:spPr>
          <a:xfrm>
            <a:off x="4608464"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7" name="Datumsplatzhalter 6"/>
          <p:cNvSpPr>
            <a:spLocks noGrp="1"/>
          </p:cNvSpPr>
          <p:nvPr>
            <p:ph type="dt" sz="half" idx="17"/>
          </p:nvPr>
        </p:nvSpPr>
        <p:spPr/>
        <p:txBody>
          <a:bodyPr/>
          <a:lstStyle/>
          <a:p>
            <a:fld id="{4C16F869-48CD-45DA-9148-4D6FB86130E0}" type="datetime1">
              <a:rPr lang="en-US" noProof="0" smtClean="0">
                <a:solidFill>
                  <a:prstClr val="black"/>
                </a:solidFill>
              </a:rPr>
              <a:pPr/>
              <a:t>5/11/2015</a:t>
            </a:fld>
            <a:endParaRPr lang="en-US" noProof="0" dirty="0">
              <a:solidFill>
                <a:prstClr val="black"/>
              </a:solidFill>
            </a:endParaRPr>
          </a:p>
        </p:txBody>
      </p:sp>
      <p:sp>
        <p:nvSpPr>
          <p:cNvPr id="12" name="Fußzeilenplatzhalter 11"/>
          <p:cNvSpPr>
            <a:spLocks noGrp="1"/>
          </p:cNvSpPr>
          <p:nvPr>
            <p:ph type="ftr" sz="quarter" idx="18"/>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3" name="Foliennummernplatzhalter 12"/>
          <p:cNvSpPr>
            <a:spLocks noGrp="1"/>
          </p:cNvSpPr>
          <p:nvPr>
            <p:ph type="sldNum" sz="quarter" idx="19"/>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4" name="Textplatzhalter 4"/>
          <p:cNvSpPr>
            <a:spLocks noGrp="1"/>
          </p:cNvSpPr>
          <p:nvPr>
            <p:ph type="body" sz="quarter" idx="21"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6"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7"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53895212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page headline &amp; image le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4644000" y="1484784"/>
            <a:ext cx="4104000" cy="4906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umsplatzhalter 3"/>
          <p:cNvSpPr>
            <a:spLocks noGrp="1"/>
          </p:cNvSpPr>
          <p:nvPr>
            <p:ph type="dt" sz="half" idx="10"/>
          </p:nvPr>
        </p:nvSpPr>
        <p:spPr/>
        <p:txBody>
          <a:bodyPr/>
          <a:lstStyle/>
          <a:p>
            <a:fld id="{23E38F75-AFC8-4ED1-94E7-688BA0D28AA7}"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9" name="Bildplatzhalter 8"/>
          <p:cNvSpPr>
            <a:spLocks noGrp="1"/>
          </p:cNvSpPr>
          <p:nvPr>
            <p:ph type="pic" sz="quarter" idx="15" hasCustomPrompt="1"/>
          </p:nvPr>
        </p:nvSpPr>
        <p:spPr>
          <a:xfrm>
            <a:off x="395288" y="1490400"/>
            <a:ext cx="4104000" cy="4899600"/>
          </a:xfrm>
        </p:spPr>
        <p:txBody>
          <a:bodyPr/>
          <a:lstStyle/>
          <a:p>
            <a:r>
              <a:rPr lang="en-US" noProof="0" dirty="0" smtClean="0"/>
              <a:t>Add image by clicking symbol</a:t>
            </a:r>
            <a:endParaRPr lang="en-US" noProof="0" dirty="0"/>
          </a:p>
        </p:txBody>
      </p:sp>
      <p:sp>
        <p:nvSpPr>
          <p:cNvPr id="11" name="Textplatzhalter 4"/>
          <p:cNvSpPr>
            <a:spLocks noGrp="1"/>
          </p:cNvSpPr>
          <p:nvPr>
            <p:ph type="body" sz="quarter" idx="19"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2"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18162655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page and caption beneath th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dirty="0" smtClean="0"/>
              <a:t>Headline for content page in CorpoA Regular 30 pt on two lines</a:t>
            </a:r>
            <a:endParaRPr lang="de-DE" dirty="0"/>
          </a:p>
        </p:txBody>
      </p:sp>
      <p:sp>
        <p:nvSpPr>
          <p:cNvPr id="4" name="Datumsplatzhalter 3"/>
          <p:cNvSpPr>
            <a:spLocks noGrp="1"/>
          </p:cNvSpPr>
          <p:nvPr>
            <p:ph type="dt" sz="half" idx="10"/>
          </p:nvPr>
        </p:nvSpPr>
        <p:spPr/>
        <p:txBody>
          <a:bodyPr/>
          <a:lstStyle/>
          <a:p>
            <a:fld id="{A529F47D-95E4-40BD-822D-BF7365204BEA}" type="datetime1">
              <a:rPr lang="en-US" smtClean="0">
                <a:solidFill>
                  <a:prstClr val="black"/>
                </a:solidFill>
              </a:rPr>
              <a:pPr/>
              <a:t>5/11/2015</a:t>
            </a:fld>
            <a:endParaRPr lang="de-DE" dirty="0">
              <a:solidFill>
                <a:prstClr val="black"/>
              </a:solidFill>
            </a:endParaRPr>
          </a:p>
        </p:txBody>
      </p:sp>
      <p:sp>
        <p:nvSpPr>
          <p:cNvPr id="5" name="Fußzeilenplatzhalter 4"/>
          <p:cNvSpPr>
            <a:spLocks noGrp="1"/>
          </p:cNvSpPr>
          <p:nvPr>
            <p:ph type="ftr" sz="quarter" idx="11"/>
          </p:nvPr>
        </p:nvSpPr>
        <p:spPr/>
        <p:txBody>
          <a:bodyPr/>
          <a:lstStyle/>
          <a:p>
            <a:r>
              <a:rPr lang="en-US" dirty="0" smtClean="0">
                <a:solidFill>
                  <a:prstClr val="black"/>
                </a:solidFill>
              </a:rPr>
              <a:t>Presentation title in CorpoS Regular 9 pt | Department | Date</a:t>
            </a:r>
            <a:endParaRPr lang="de-DE"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de-DE" smtClean="0">
                <a:solidFill>
                  <a:prstClr val="black"/>
                </a:solidFill>
              </a:rPr>
              <a:pPr/>
              <a:t>‹#›</a:t>
            </a:fld>
            <a:endParaRPr lang="de-DE" dirty="0">
              <a:solidFill>
                <a:prstClr val="black"/>
              </a:solidFill>
            </a:endParaRPr>
          </a:p>
        </p:txBody>
      </p:sp>
      <p:sp>
        <p:nvSpPr>
          <p:cNvPr id="9" name="Bildplatzhalter 8"/>
          <p:cNvSpPr>
            <a:spLocks noGrp="1"/>
          </p:cNvSpPr>
          <p:nvPr>
            <p:ph type="pic" sz="quarter" idx="15" hasCustomPrompt="1"/>
          </p:nvPr>
        </p:nvSpPr>
        <p:spPr>
          <a:xfrm>
            <a:off x="395288" y="1490400"/>
            <a:ext cx="8352000" cy="4458880"/>
          </a:xfrm>
        </p:spPr>
        <p:txBody>
          <a:bodyPr/>
          <a:lstStyle/>
          <a:p>
            <a:r>
              <a:rPr lang="en-US" dirty="0" smtClean="0"/>
              <a:t>Add image by clicking symbol</a:t>
            </a:r>
            <a:endParaRPr lang="de-DE" dirty="0"/>
          </a:p>
        </p:txBody>
      </p:sp>
      <p:sp>
        <p:nvSpPr>
          <p:cNvPr id="11" name="Textplatzhalter 10"/>
          <p:cNvSpPr>
            <a:spLocks noGrp="1"/>
          </p:cNvSpPr>
          <p:nvPr>
            <p:ph type="body" sz="quarter" idx="16"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baseline="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pPr lvl="0"/>
            <a:r>
              <a:rPr lang="en-US" dirty="0" smtClean="0"/>
              <a:t>Captions are in CorpoS 9 pt and are placed 0.4 cm beneath the image.</a:t>
            </a:r>
            <a:endParaRPr lang="de-DE" dirty="0" smtClean="0"/>
          </a:p>
        </p:txBody>
      </p:sp>
      <p:sp>
        <p:nvSpPr>
          <p:cNvPr id="10"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smtClean="0"/>
              <a:t>Optional chapter heading</a:t>
            </a:r>
          </a:p>
        </p:txBody>
      </p:sp>
      <p:sp>
        <p:nvSpPr>
          <p:cNvPr id="12" name="Textplatzhalter 5"/>
          <p:cNvSpPr>
            <a:spLocks noGrp="1"/>
          </p:cNvSpPr>
          <p:nvPr>
            <p:ph type="body" sz="quarter" idx="20" hasCustomPrompt="1"/>
          </p:nvPr>
        </p:nvSpPr>
        <p:spPr>
          <a:xfrm>
            <a:off x="68652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4"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95527781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page image in type are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45B04620-159E-45B9-A15C-CE91D7AE00F7}"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1" name="Bildplatzhalter 10"/>
          <p:cNvSpPr>
            <a:spLocks noGrp="1"/>
          </p:cNvSpPr>
          <p:nvPr>
            <p:ph type="pic" sz="quarter" idx="15" hasCustomPrompt="1"/>
          </p:nvPr>
        </p:nvSpPr>
        <p:spPr>
          <a:xfrm>
            <a:off x="396000" y="377999"/>
            <a:ext cx="8352000" cy="6012000"/>
          </a:xfrm>
        </p:spPr>
        <p:txBody>
          <a:bodyPr anchor="ctr"/>
          <a:lstStyle>
            <a:lvl1pPr algn="ctr">
              <a:defRPr/>
            </a:lvl1pPr>
          </a:lstStyle>
          <a:p>
            <a:r>
              <a:rPr lang="en-US" noProof="0" dirty="0" smtClean="0"/>
              <a:t>Add image by clicking symbol</a:t>
            </a:r>
            <a:endParaRPr lang="en-US" noProof="0" dirty="0"/>
          </a:p>
        </p:txBody>
      </p:sp>
      <p:sp>
        <p:nvSpPr>
          <p:cNvPr id="9"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2"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117475139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divider text">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5288" y="370800"/>
            <a:ext cx="8352000" cy="1260000"/>
          </a:xfrm>
        </p:spPr>
        <p:txBody>
          <a:bodyPr/>
          <a:lstStyle>
            <a:lvl1pPr>
              <a:lnSpc>
                <a:spcPts val="5000"/>
              </a:lnSpc>
              <a:defRPr sz="4500"/>
            </a:lvl1pPr>
          </a:lstStyle>
          <a:p>
            <a:r>
              <a:rPr lang="en-US" noProof="0" dirty="0" smtClean="0"/>
              <a:t>Chapter heading 45 </a:t>
            </a:r>
            <a:r>
              <a:rPr lang="en-US" noProof="0" dirty="0" err="1" smtClean="0"/>
              <a:t>pt</a:t>
            </a:r>
            <a:r>
              <a:rPr lang="en-US" noProof="0" dirty="0" smtClean="0"/>
              <a:t> on two lines</a:t>
            </a:r>
            <a:endParaRPr lang="en-US" noProof="0" dirty="0"/>
          </a:p>
        </p:txBody>
      </p:sp>
      <p:sp>
        <p:nvSpPr>
          <p:cNvPr id="4" name="Datumsplatzhalter 3"/>
          <p:cNvSpPr>
            <a:spLocks noGrp="1"/>
          </p:cNvSpPr>
          <p:nvPr>
            <p:ph type="dt" sz="half" idx="10"/>
          </p:nvPr>
        </p:nvSpPr>
        <p:spPr/>
        <p:txBody>
          <a:bodyPr/>
          <a:lstStyle/>
          <a:p>
            <a:fld id="{38343835-A2B2-4E73-AC22-8749A2A24FB5}"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0"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Untertitel 2"/>
          <p:cNvSpPr>
            <a:spLocks noGrp="1"/>
          </p:cNvSpPr>
          <p:nvPr>
            <p:ph type="subTitle" idx="1" hasCustomPrompt="1"/>
          </p:nvPr>
        </p:nvSpPr>
        <p:spPr>
          <a:xfrm>
            <a:off x="396000" y="1936800"/>
            <a:ext cx="8352000" cy="33768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6"/>
            <a:r>
              <a:rPr lang="en-US" noProof="0" dirty="0" smtClean="0"/>
              <a:t>Additional text for chapter heading 15pt</a:t>
            </a:r>
          </a:p>
        </p:txBody>
      </p:sp>
    </p:spTree>
    <p:extLst>
      <p:ext uri="{BB962C8B-B14F-4D97-AF65-F5344CB8AC3E}">
        <p14:creationId xmlns:p14="http://schemas.microsoft.com/office/powerpoint/2010/main" val="419476974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divider text &amp; imag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6000" y="3639600"/>
            <a:ext cx="8352000" cy="1260000"/>
          </a:xfrm>
        </p:spPr>
        <p:txBody>
          <a:bodyPr/>
          <a:lstStyle>
            <a:lvl1pPr>
              <a:lnSpc>
                <a:spcPts val="5000"/>
              </a:lnSpc>
              <a:defRPr sz="4500"/>
            </a:lvl1pPr>
          </a:lstStyle>
          <a:p>
            <a:r>
              <a:rPr lang="en-US" noProof="0" dirty="0" smtClean="0"/>
              <a:t>Chapter heading 45 </a:t>
            </a:r>
            <a:r>
              <a:rPr lang="en-US" noProof="0" dirty="0" err="1" smtClean="0"/>
              <a:t>pt</a:t>
            </a:r>
            <a:r>
              <a:rPr lang="en-US" noProof="0" dirty="0" smtClean="0"/>
              <a:t> on two lines</a:t>
            </a:r>
            <a:endParaRPr lang="en-US" noProof="0" dirty="0"/>
          </a:p>
        </p:txBody>
      </p:sp>
      <p:sp>
        <p:nvSpPr>
          <p:cNvPr id="4" name="Datumsplatzhalter 3"/>
          <p:cNvSpPr>
            <a:spLocks noGrp="1"/>
          </p:cNvSpPr>
          <p:nvPr>
            <p:ph type="dt" sz="half" idx="10"/>
          </p:nvPr>
        </p:nvSpPr>
        <p:spPr/>
        <p:txBody>
          <a:bodyPr/>
          <a:lstStyle/>
          <a:p>
            <a:fld id="{55B53B65-BA65-411C-8AAE-A3E6EBF2B2B1}"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0" name="Bildplatzhalter 9"/>
          <p:cNvSpPr>
            <a:spLocks noGrp="1"/>
          </p:cNvSpPr>
          <p:nvPr>
            <p:ph type="pic" sz="quarter" idx="13" hasCustomPrompt="1"/>
          </p:nvPr>
        </p:nvSpPr>
        <p:spPr>
          <a:xfrm>
            <a:off x="0" y="0"/>
            <a:ext cx="9144000" cy="3420000"/>
          </a:xfrm>
        </p:spPr>
        <p:txBody>
          <a:bodyPr anchor="ctr"/>
          <a:lstStyle>
            <a:lvl1pPr algn="ctr">
              <a:defRPr/>
            </a:lvl1pPr>
          </a:lstStyle>
          <a:p>
            <a:r>
              <a:rPr lang="en-US" noProof="0" dirty="0" smtClean="0"/>
              <a:t>Add image by clicking symbol</a:t>
            </a:r>
            <a:endParaRPr lang="en-US" noProof="0" dirty="0"/>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1" name="Untertitel 2"/>
          <p:cNvSpPr>
            <a:spLocks noGrp="1"/>
          </p:cNvSpPr>
          <p:nvPr>
            <p:ph type="subTitle" idx="1" hasCustomPrompt="1"/>
          </p:nvPr>
        </p:nvSpPr>
        <p:spPr>
          <a:xfrm>
            <a:off x="396000" y="5205600"/>
            <a:ext cx="8352000" cy="11880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chapter heading 15pt</a:t>
            </a:r>
          </a:p>
        </p:txBody>
      </p:sp>
    </p:spTree>
    <p:extLst>
      <p:ext uri="{BB962C8B-B14F-4D97-AF65-F5344CB8AC3E}">
        <p14:creationId xmlns:p14="http://schemas.microsoft.com/office/powerpoint/2010/main" val="143728042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head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1490399"/>
            <a:ext cx="8352000" cy="3600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7" name="Datumsplatzhalter 6"/>
          <p:cNvSpPr>
            <a:spLocks noGrp="1"/>
          </p:cNvSpPr>
          <p:nvPr>
            <p:ph type="dt" sz="half" idx="15"/>
          </p:nvPr>
        </p:nvSpPr>
        <p:spPr/>
        <p:txBody>
          <a:bodyPr/>
          <a:lstStyle/>
          <a:p>
            <a:fld id="{F0A3F004-6E10-4C80-BE62-588ECEF77A6F}"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Inhaltsplatzhalter 2"/>
          <p:cNvSpPr>
            <a:spLocks noGrp="1"/>
          </p:cNvSpPr>
          <p:nvPr>
            <p:ph idx="18" hasCustomPrompt="1"/>
          </p:nvPr>
        </p:nvSpPr>
        <p:spPr>
          <a:xfrm>
            <a:off x="395536" y="2160000"/>
            <a:ext cx="8352000" cy="38052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4" name="Textplatzhalter 5"/>
          <p:cNvSpPr>
            <a:spLocks noGrp="1"/>
          </p:cNvSpPr>
          <p:nvPr>
            <p:ph type="body" sz="quarter" idx="21"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10"/>
          <p:cNvSpPr>
            <a:spLocks noGrp="1"/>
          </p:cNvSpPr>
          <p:nvPr>
            <p:ph type="body" sz="quarter" idx="23"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pPr lvl="0"/>
            <a:r>
              <a:rPr lang="en-US" noProof="0" dirty="0" smtClean="0"/>
              <a:t>Table captions are in CorpoS 9 pt and are placed 0.4 cm beneath the table.</a:t>
            </a:r>
          </a:p>
        </p:txBody>
      </p:sp>
    </p:spTree>
    <p:extLst>
      <p:ext uri="{BB962C8B-B14F-4D97-AF65-F5344CB8AC3E}">
        <p14:creationId xmlns:p14="http://schemas.microsoft.com/office/powerpoint/2010/main" val="153899851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smtClean="0"/>
              <a:t>Titelmasterformat durch Klicken bearbeiten</a:t>
            </a:r>
            <a:endParaRPr lang="en-US" noProof="0"/>
          </a:p>
        </p:txBody>
      </p:sp>
      <p:sp>
        <p:nvSpPr>
          <p:cNvPr id="3" name="Datumsplatzhalter 2"/>
          <p:cNvSpPr>
            <a:spLocks noGrp="1"/>
          </p:cNvSpPr>
          <p:nvPr>
            <p:ph type="dt" sz="half" idx="10"/>
          </p:nvPr>
        </p:nvSpPr>
        <p:spPr/>
        <p:txBody>
          <a:bodyPr/>
          <a:lstStyle/>
          <a:p>
            <a:fld id="{3BDF5BF2-1B35-4682-88A2-36ACAA28E3A0}" type="datetime1">
              <a:rPr lang="en-US" noProof="0" smtClean="0">
                <a:solidFill>
                  <a:prstClr val="black"/>
                </a:solidFill>
              </a:rPr>
              <a:pPr/>
              <a:t>5/11/2015</a:t>
            </a:fld>
            <a:endParaRPr lang="en-US" noProof="0" dirty="0">
              <a:solidFill>
                <a:prstClr val="black"/>
              </a:solidFill>
            </a:endParaRPr>
          </a:p>
        </p:txBody>
      </p:sp>
      <p:sp>
        <p:nvSpPr>
          <p:cNvPr id="4" name="Fußzeilenplatzhalter 3"/>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5" name="Foliennummernplatzhalter 4"/>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8"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9"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0"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19076785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s text &amp; imag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Titel 1"/>
          <p:cNvSpPr>
            <a:spLocks noGrp="1"/>
          </p:cNvSpPr>
          <p:nvPr>
            <p:ph type="ctrTitle" hasCustomPrompt="1"/>
          </p:nvPr>
        </p:nvSpPr>
        <p:spPr bwMode="gray">
          <a:xfrm>
            <a:off x="467998" y="3638210"/>
            <a:ext cx="8208000" cy="1260000"/>
          </a:xfrm>
        </p:spPr>
        <p:txBody>
          <a:bodyPr/>
          <a:lstStyle>
            <a:lvl1pPr>
              <a:lnSpc>
                <a:spcPts val="5000"/>
              </a:lnSpc>
              <a:defRPr sz="4500">
                <a:solidFill>
                  <a:schemeClr val="bg1"/>
                </a:solidFill>
              </a:defRPr>
            </a:lvl1pPr>
          </a:lstStyle>
          <a:p>
            <a:r>
              <a:rPr lang="en-US" noProof="0" dirty="0" smtClean="0"/>
              <a:t>Presentation title 45 </a:t>
            </a:r>
            <a:r>
              <a:rPr lang="en-US" noProof="0" dirty="0" err="1" smtClean="0"/>
              <a:t>pt</a:t>
            </a:r>
            <a:r>
              <a:rPr lang="en-US" noProof="0" dirty="0" smtClean="0"/>
              <a:t> on two lines</a:t>
            </a:r>
            <a:endParaRPr lang="en-US" noProof="0" dirty="0"/>
          </a:p>
        </p:txBody>
      </p:sp>
      <p:sp>
        <p:nvSpPr>
          <p:cNvPr id="10" name="Bildplatzhalter 9"/>
          <p:cNvSpPr>
            <a:spLocks noGrp="1"/>
          </p:cNvSpPr>
          <p:nvPr>
            <p:ph type="pic" sz="quarter" idx="13" hasCustomPrompt="1"/>
          </p:nvPr>
        </p:nvSpPr>
        <p:spPr bwMode="gray">
          <a:xfrm>
            <a:off x="0" y="0"/>
            <a:ext cx="9144000" cy="3420000"/>
          </a:xfrm>
        </p:spPr>
        <p:txBody>
          <a:bodyPr anchor="ctr"/>
          <a:lstStyle>
            <a:lvl1pPr algn="ctr">
              <a:defRPr>
                <a:solidFill>
                  <a:schemeClr val="bg1"/>
                </a:solidFill>
              </a:defRPr>
            </a:lvl1pPr>
          </a:lstStyle>
          <a:p>
            <a:r>
              <a:rPr lang="en-US" noProof="0" dirty="0" smtClean="0"/>
              <a:t>Add image by clicking symbol</a:t>
            </a:r>
            <a:endParaRPr lang="en-US" noProof="0" dirty="0"/>
          </a:p>
        </p:txBody>
      </p:sp>
      <p:sp>
        <p:nvSpPr>
          <p:cNvPr id="6" name="Textplatzhalter 5"/>
          <p:cNvSpPr>
            <a:spLocks noGrp="1"/>
          </p:cNvSpPr>
          <p:nvPr>
            <p:ph type="body" sz="quarter" idx="20" hasCustomPrompt="1"/>
          </p:nvPr>
        </p:nvSpPr>
        <p:spPr bwMode="gray">
          <a:xfrm>
            <a:off x="68652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8" name="Textplatzhalter 5"/>
          <p:cNvSpPr>
            <a:spLocks noGrp="1"/>
          </p:cNvSpPr>
          <p:nvPr>
            <p:ph type="body" sz="quarter" idx="21" hasCustomPrompt="1"/>
          </p:nvPr>
        </p:nvSpPr>
        <p:spPr bwMode="gray">
          <a:xfrm>
            <a:off x="4914000" y="72000"/>
            <a:ext cx="1879200" cy="306000"/>
          </a:xfrm>
          <a:blipFill>
            <a:blip r:embed="rId4"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Untertitel 2"/>
          <p:cNvSpPr>
            <a:spLocks noGrp="1"/>
          </p:cNvSpPr>
          <p:nvPr>
            <p:ph type="subTitle" idx="1" hasCustomPrompt="1"/>
          </p:nvPr>
        </p:nvSpPr>
        <p:spPr bwMode="gray">
          <a:xfrm>
            <a:off x="467998" y="5204381"/>
            <a:ext cx="5040000" cy="1188000"/>
          </a:xfrm>
        </p:spPr>
        <p:txBody>
          <a:bodyPr>
            <a:noAutofit/>
          </a:bodyPr>
          <a:lstStyle>
            <a:lvl1pPr marL="0" indent="0" algn="l">
              <a:lnSpc>
                <a:spcPct val="100000"/>
              </a:lnSpc>
              <a:spcAft>
                <a:spcPts val="0"/>
              </a:spcAft>
              <a:buNone/>
              <a:defRPr sz="1500">
                <a:solidFill>
                  <a:schemeClr val="bg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presentation 15 pt</a:t>
            </a:r>
          </a:p>
          <a:p>
            <a:pPr lvl="0"/>
            <a:r>
              <a:rPr lang="en-US" noProof="0" dirty="0" smtClean="0"/>
              <a:t>First name, surname, department</a:t>
            </a:r>
            <a:r>
              <a:rPr lang="en-US" noProof="0" smtClean="0"/>
              <a:t>, place, </a:t>
            </a:r>
            <a:r>
              <a:rPr lang="en-US" noProof="0" dirty="0" smtClean="0"/>
              <a:t>date</a:t>
            </a:r>
          </a:p>
        </p:txBody>
      </p:sp>
    </p:spTree>
    <p:extLst>
      <p:ext uri="{BB962C8B-B14F-4D97-AF65-F5344CB8AC3E}">
        <p14:creationId xmlns:p14="http://schemas.microsoft.com/office/powerpoint/2010/main" val="1748106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page headline on two lines also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Datumsplatzhalter 6"/>
          <p:cNvSpPr>
            <a:spLocks noGrp="1"/>
          </p:cNvSpPr>
          <p:nvPr>
            <p:ph type="dt" sz="half" idx="15"/>
          </p:nvPr>
        </p:nvSpPr>
        <p:spPr/>
        <p:txBody>
          <a:bodyPr/>
          <a:lstStyle/>
          <a:p>
            <a:fld id="{1F6282AA-5241-482A-95EE-03EAE75B1035}"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5"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0"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98547359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side slide headline &amp;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7" name="Datumsplatzhalter 6"/>
          <p:cNvSpPr>
            <a:spLocks noGrp="1"/>
          </p:cNvSpPr>
          <p:nvPr>
            <p:ph type="dt" sz="half" idx="15"/>
          </p:nvPr>
        </p:nvSpPr>
        <p:spPr/>
        <p:txBody>
          <a:bodyPr/>
          <a:lstStyle/>
          <a:p>
            <a:fld id="{5746460A-A1E2-429F-882B-F648874CFCBA}"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Bildplatzhalter 8"/>
          <p:cNvSpPr>
            <a:spLocks noGrp="1"/>
          </p:cNvSpPr>
          <p:nvPr>
            <p:ph type="pic" sz="quarter" idx="19" hasCustomPrompt="1"/>
          </p:nvPr>
        </p:nvSpPr>
        <p:spPr>
          <a:xfrm>
            <a:off x="395288" y="1490400"/>
            <a:ext cx="8352000" cy="4905638"/>
          </a:xfrm>
        </p:spPr>
        <p:txBody>
          <a:bodyPr/>
          <a:lstStyle/>
          <a:p>
            <a:r>
              <a:rPr lang="en-US" noProof="0" dirty="0" smtClean="0"/>
              <a:t>Add image by clicking symbol</a:t>
            </a:r>
            <a:endParaRPr lang="en-US" noProof="0" dirty="0"/>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4" name="Textplatzhalter 5"/>
          <p:cNvSpPr>
            <a:spLocks noGrp="1"/>
          </p:cNvSpPr>
          <p:nvPr>
            <p:ph type="body" sz="quarter" idx="21"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2"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504301341"/>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page and caption beneath th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4" name="Datumsplatzhalter 3"/>
          <p:cNvSpPr>
            <a:spLocks noGrp="1"/>
          </p:cNvSpPr>
          <p:nvPr>
            <p:ph type="dt" sz="half" idx="10"/>
          </p:nvPr>
        </p:nvSpPr>
        <p:spPr/>
        <p:txBody>
          <a:bodyPr/>
          <a:lstStyle/>
          <a:p>
            <a:fld id="{D280D4E8-A65C-447E-AE8F-B2D9B976C6A6}"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9" name="Bildplatzhalter 8"/>
          <p:cNvSpPr>
            <a:spLocks noGrp="1"/>
          </p:cNvSpPr>
          <p:nvPr>
            <p:ph type="pic" sz="quarter" idx="15" hasCustomPrompt="1"/>
          </p:nvPr>
        </p:nvSpPr>
        <p:spPr>
          <a:xfrm>
            <a:off x="395288" y="1490400"/>
            <a:ext cx="8352000" cy="4458880"/>
          </a:xfrm>
        </p:spPr>
        <p:txBody>
          <a:bodyPr/>
          <a:lstStyle/>
          <a:p>
            <a:r>
              <a:rPr lang="en-US" noProof="0" dirty="0" smtClean="0"/>
              <a:t>Add image by clicking symbol</a:t>
            </a:r>
            <a:endParaRPr lang="en-US" noProof="0" dirty="0"/>
          </a:p>
        </p:txBody>
      </p:sp>
      <p:sp>
        <p:nvSpPr>
          <p:cNvPr id="11" name="Textplatzhalter 10"/>
          <p:cNvSpPr>
            <a:spLocks noGrp="1"/>
          </p:cNvSpPr>
          <p:nvPr>
            <p:ph type="body" sz="quarter" idx="16"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r>
              <a:rPr lang="en-US" noProof="0" dirty="0" smtClean="0"/>
              <a:t>Captions are in CorpoS 9 pt and are placed 0.4 cm beneath the image.</a:t>
            </a:r>
            <a:endParaRPr lang="en-US" noProof="0" dirty="0"/>
          </a:p>
        </p:txBody>
      </p:sp>
      <p:sp>
        <p:nvSpPr>
          <p:cNvPr id="10"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2"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4"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15944379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page headline &amp;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3789040"/>
            <a:ext cx="8352000" cy="2602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Bildplatzhalter 8"/>
          <p:cNvSpPr>
            <a:spLocks noGrp="1"/>
          </p:cNvSpPr>
          <p:nvPr>
            <p:ph type="pic" sz="quarter" idx="15" hasCustomPrompt="1"/>
          </p:nvPr>
        </p:nvSpPr>
        <p:spPr>
          <a:xfrm>
            <a:off x="395288"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11" name="Bildplatzhalter 8"/>
          <p:cNvSpPr>
            <a:spLocks noGrp="1"/>
          </p:cNvSpPr>
          <p:nvPr>
            <p:ph type="pic" sz="quarter" idx="16" hasCustomPrompt="1"/>
          </p:nvPr>
        </p:nvSpPr>
        <p:spPr>
          <a:xfrm>
            <a:off x="4608464"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7" name="Datumsplatzhalter 6"/>
          <p:cNvSpPr>
            <a:spLocks noGrp="1"/>
          </p:cNvSpPr>
          <p:nvPr>
            <p:ph type="dt" sz="half" idx="17"/>
          </p:nvPr>
        </p:nvSpPr>
        <p:spPr/>
        <p:txBody>
          <a:bodyPr/>
          <a:lstStyle/>
          <a:p>
            <a:fld id="{56902A93-BEF2-474B-984C-3094EEA57E59}" type="datetime1">
              <a:rPr lang="en-US" noProof="0" smtClean="0">
                <a:solidFill>
                  <a:prstClr val="black"/>
                </a:solidFill>
              </a:rPr>
              <a:pPr/>
              <a:t>5/11/2015</a:t>
            </a:fld>
            <a:endParaRPr lang="en-US" noProof="0" dirty="0">
              <a:solidFill>
                <a:prstClr val="black"/>
              </a:solidFill>
            </a:endParaRPr>
          </a:p>
        </p:txBody>
      </p:sp>
      <p:sp>
        <p:nvSpPr>
          <p:cNvPr id="12" name="Fußzeilenplatzhalter 11"/>
          <p:cNvSpPr>
            <a:spLocks noGrp="1"/>
          </p:cNvSpPr>
          <p:nvPr>
            <p:ph type="ftr" sz="quarter" idx="18"/>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3" name="Foliennummernplatzhalter 12"/>
          <p:cNvSpPr>
            <a:spLocks noGrp="1"/>
          </p:cNvSpPr>
          <p:nvPr>
            <p:ph type="sldNum" sz="quarter" idx="19"/>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4" name="Textplatzhalter 4"/>
          <p:cNvSpPr>
            <a:spLocks noGrp="1"/>
          </p:cNvSpPr>
          <p:nvPr>
            <p:ph type="body" sz="quarter" idx="21"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6"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7" name="Textplatzhalter 5"/>
          <p:cNvSpPr>
            <a:spLocks noGrp="1"/>
          </p:cNvSpPr>
          <p:nvPr>
            <p:ph type="body" sz="quarter" idx="22"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6726618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page headline &amp;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3789040"/>
            <a:ext cx="8352000" cy="2602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Bildplatzhalter 8"/>
          <p:cNvSpPr>
            <a:spLocks noGrp="1"/>
          </p:cNvSpPr>
          <p:nvPr>
            <p:ph type="pic" sz="quarter" idx="15" hasCustomPrompt="1"/>
          </p:nvPr>
        </p:nvSpPr>
        <p:spPr>
          <a:xfrm>
            <a:off x="395288"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11" name="Bildplatzhalter 8"/>
          <p:cNvSpPr>
            <a:spLocks noGrp="1"/>
          </p:cNvSpPr>
          <p:nvPr>
            <p:ph type="pic" sz="quarter" idx="16" hasCustomPrompt="1"/>
          </p:nvPr>
        </p:nvSpPr>
        <p:spPr>
          <a:xfrm>
            <a:off x="4608464"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7" name="Datumsplatzhalter 6"/>
          <p:cNvSpPr>
            <a:spLocks noGrp="1"/>
          </p:cNvSpPr>
          <p:nvPr>
            <p:ph type="dt" sz="half" idx="17"/>
          </p:nvPr>
        </p:nvSpPr>
        <p:spPr/>
        <p:txBody>
          <a:bodyPr/>
          <a:lstStyle/>
          <a:p>
            <a:fld id="{996B2949-116C-44F6-B08B-26DC563CBF34}" type="datetime1">
              <a:rPr lang="en-US" noProof="0" smtClean="0">
                <a:solidFill>
                  <a:prstClr val="black"/>
                </a:solidFill>
              </a:rPr>
              <a:pPr/>
              <a:t>5/11/2015</a:t>
            </a:fld>
            <a:endParaRPr lang="en-US" noProof="0" dirty="0">
              <a:solidFill>
                <a:prstClr val="black"/>
              </a:solidFill>
            </a:endParaRPr>
          </a:p>
        </p:txBody>
      </p:sp>
      <p:sp>
        <p:nvSpPr>
          <p:cNvPr id="12" name="Fußzeilenplatzhalter 11"/>
          <p:cNvSpPr>
            <a:spLocks noGrp="1"/>
          </p:cNvSpPr>
          <p:nvPr>
            <p:ph type="ftr" sz="quarter" idx="18"/>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3" name="Foliennummernplatzhalter 12"/>
          <p:cNvSpPr>
            <a:spLocks noGrp="1"/>
          </p:cNvSpPr>
          <p:nvPr>
            <p:ph type="sldNum" sz="quarter" idx="19"/>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4" name="Textplatzhalter 4"/>
          <p:cNvSpPr>
            <a:spLocks noGrp="1"/>
          </p:cNvSpPr>
          <p:nvPr>
            <p:ph type="body" sz="quarter" idx="21"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6" name="Textplatzhalter 5"/>
          <p:cNvSpPr>
            <a:spLocks noGrp="1"/>
          </p:cNvSpPr>
          <p:nvPr>
            <p:ph type="body" sz="quarter" idx="20" hasCustomPrompt="1"/>
          </p:nvPr>
        </p:nvSpPr>
        <p:spPr>
          <a:xfrm>
            <a:off x="68652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7" name="Textplatzhalter 5"/>
          <p:cNvSpPr>
            <a:spLocks noGrp="1"/>
          </p:cNvSpPr>
          <p:nvPr>
            <p:ph type="body" sz="quarter" idx="22"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112392897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page headline &amp; image le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4644000" y="1484784"/>
            <a:ext cx="4104000" cy="4906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umsplatzhalter 3"/>
          <p:cNvSpPr>
            <a:spLocks noGrp="1"/>
          </p:cNvSpPr>
          <p:nvPr>
            <p:ph type="dt" sz="half" idx="10"/>
          </p:nvPr>
        </p:nvSpPr>
        <p:spPr/>
        <p:txBody>
          <a:bodyPr/>
          <a:lstStyle/>
          <a:p>
            <a:fld id="{284676A3-19C5-49BB-A1CC-0F69472C69E0}"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9" name="Bildplatzhalter 8"/>
          <p:cNvSpPr>
            <a:spLocks noGrp="1"/>
          </p:cNvSpPr>
          <p:nvPr>
            <p:ph type="pic" sz="quarter" idx="15" hasCustomPrompt="1"/>
          </p:nvPr>
        </p:nvSpPr>
        <p:spPr>
          <a:xfrm>
            <a:off x="395288" y="1490400"/>
            <a:ext cx="4104000" cy="4899600"/>
          </a:xfrm>
        </p:spPr>
        <p:txBody>
          <a:bodyPr/>
          <a:lstStyle/>
          <a:p>
            <a:r>
              <a:rPr lang="en-US" noProof="0" dirty="0" smtClean="0"/>
              <a:t>Add image by clicking symbol</a:t>
            </a:r>
            <a:endParaRPr lang="en-US" noProof="0" dirty="0"/>
          </a:p>
        </p:txBody>
      </p:sp>
      <p:sp>
        <p:nvSpPr>
          <p:cNvPr id="11" name="Textplatzhalter 4"/>
          <p:cNvSpPr>
            <a:spLocks noGrp="1"/>
          </p:cNvSpPr>
          <p:nvPr>
            <p:ph type="body" sz="quarter" idx="19"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2"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19757081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page image in type are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0AD54E6-D94A-4906-906C-E25A7B0508A5}"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1" name="Bildplatzhalter 10"/>
          <p:cNvSpPr>
            <a:spLocks noGrp="1"/>
          </p:cNvSpPr>
          <p:nvPr>
            <p:ph type="pic" sz="quarter" idx="15" hasCustomPrompt="1"/>
          </p:nvPr>
        </p:nvSpPr>
        <p:spPr>
          <a:xfrm>
            <a:off x="396000" y="377999"/>
            <a:ext cx="8352000" cy="6012000"/>
          </a:xfrm>
        </p:spPr>
        <p:txBody>
          <a:bodyPr anchor="ctr"/>
          <a:lstStyle>
            <a:lvl1pPr algn="ctr">
              <a:defRPr/>
            </a:lvl1pPr>
          </a:lstStyle>
          <a:p>
            <a:r>
              <a:rPr lang="en-US" noProof="0" dirty="0" smtClean="0"/>
              <a:t>Add image by clicking symbol</a:t>
            </a:r>
            <a:endParaRPr lang="en-US" noProof="0" dirty="0"/>
          </a:p>
        </p:txBody>
      </p:sp>
      <p:sp>
        <p:nvSpPr>
          <p:cNvPr id="9"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2"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119261725"/>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pter divider text">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5288" y="370800"/>
            <a:ext cx="8352000" cy="1260000"/>
          </a:xfrm>
        </p:spPr>
        <p:txBody>
          <a:bodyPr/>
          <a:lstStyle>
            <a:lvl1pPr>
              <a:lnSpc>
                <a:spcPts val="5000"/>
              </a:lnSpc>
              <a:defRPr sz="4500"/>
            </a:lvl1pPr>
          </a:lstStyle>
          <a:p>
            <a:r>
              <a:rPr lang="en-US" dirty="0" smtClean="0"/>
              <a:t>Chapter heading 45 </a:t>
            </a:r>
            <a:r>
              <a:rPr lang="en-US" dirty="0" err="1" smtClean="0"/>
              <a:t>pt</a:t>
            </a:r>
            <a:r>
              <a:rPr lang="en-US" dirty="0" smtClean="0"/>
              <a:t> on two lines</a:t>
            </a:r>
            <a:endParaRPr lang="de-DE" dirty="0"/>
          </a:p>
        </p:txBody>
      </p:sp>
      <p:sp>
        <p:nvSpPr>
          <p:cNvPr id="4" name="Datumsplatzhalter 3"/>
          <p:cNvSpPr>
            <a:spLocks noGrp="1"/>
          </p:cNvSpPr>
          <p:nvPr>
            <p:ph type="dt" sz="half" idx="10"/>
          </p:nvPr>
        </p:nvSpPr>
        <p:spPr/>
        <p:txBody>
          <a:bodyPr/>
          <a:lstStyle/>
          <a:p>
            <a:fld id="{ECEDA32C-EA4E-4942-8D4A-9BDBD8490346}" type="datetime1">
              <a:rPr lang="en-US" smtClean="0">
                <a:solidFill>
                  <a:prstClr val="black"/>
                </a:solidFill>
              </a:rPr>
              <a:pPr/>
              <a:t>5/11/2015</a:t>
            </a:fld>
            <a:endParaRPr lang="de-DE" dirty="0">
              <a:solidFill>
                <a:prstClr val="black"/>
              </a:solidFill>
            </a:endParaRPr>
          </a:p>
        </p:txBody>
      </p:sp>
      <p:sp>
        <p:nvSpPr>
          <p:cNvPr id="5" name="Fußzeilenplatzhalter 4"/>
          <p:cNvSpPr>
            <a:spLocks noGrp="1"/>
          </p:cNvSpPr>
          <p:nvPr>
            <p:ph type="ftr" sz="quarter" idx="11"/>
          </p:nvPr>
        </p:nvSpPr>
        <p:spPr/>
        <p:txBody>
          <a:bodyPr/>
          <a:lstStyle/>
          <a:p>
            <a:r>
              <a:rPr lang="en-US" dirty="0" smtClean="0">
                <a:solidFill>
                  <a:prstClr val="black"/>
                </a:solidFill>
              </a:rPr>
              <a:t>Presentation title in CorpoS Regular 9 pt | Department | Date</a:t>
            </a:r>
            <a:endParaRPr lang="de-DE"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de-DE" smtClean="0">
                <a:solidFill>
                  <a:prstClr val="black"/>
                </a:solidFill>
              </a:rPr>
              <a:pPr/>
              <a:t>‹#›</a:t>
            </a:fld>
            <a:endParaRPr lang="de-DE" dirty="0">
              <a:solidFill>
                <a:prstClr val="black"/>
              </a:solidFill>
            </a:endParaRPr>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de-DE" dirty="0" smtClean="0"/>
              <a:t> </a:t>
            </a:r>
            <a:endParaRPr lang="de-DE" dirty="0"/>
          </a:p>
        </p:txBody>
      </p:sp>
      <p:sp>
        <p:nvSpPr>
          <p:cNvPr id="10"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de-DE" dirty="0" smtClean="0"/>
              <a:t> </a:t>
            </a:r>
            <a:endParaRPr lang="de-DE" dirty="0"/>
          </a:p>
        </p:txBody>
      </p:sp>
      <p:sp>
        <p:nvSpPr>
          <p:cNvPr id="9" name="Untertitel 2"/>
          <p:cNvSpPr>
            <a:spLocks noGrp="1"/>
          </p:cNvSpPr>
          <p:nvPr>
            <p:ph type="subTitle" idx="1" hasCustomPrompt="1"/>
          </p:nvPr>
        </p:nvSpPr>
        <p:spPr>
          <a:xfrm>
            <a:off x="396000" y="1936800"/>
            <a:ext cx="8352000" cy="33768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6"/>
            <a:r>
              <a:rPr lang="en-US" dirty="0" smtClean="0"/>
              <a:t>Additional text for chapter heading 15pt</a:t>
            </a:r>
            <a:endParaRPr lang="de-DE" dirty="0" smtClean="0"/>
          </a:p>
        </p:txBody>
      </p:sp>
    </p:spTree>
    <p:extLst>
      <p:ext uri="{BB962C8B-B14F-4D97-AF65-F5344CB8AC3E}">
        <p14:creationId xmlns:p14="http://schemas.microsoft.com/office/powerpoint/2010/main" val="2851828580"/>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pter divider text &amp; imag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6000" y="3639600"/>
            <a:ext cx="8352000" cy="1260000"/>
          </a:xfrm>
        </p:spPr>
        <p:txBody>
          <a:bodyPr/>
          <a:lstStyle>
            <a:lvl1pPr>
              <a:lnSpc>
                <a:spcPts val="5000"/>
              </a:lnSpc>
              <a:defRPr sz="4500"/>
            </a:lvl1pPr>
          </a:lstStyle>
          <a:p>
            <a:r>
              <a:rPr lang="en-US" noProof="0" dirty="0" smtClean="0"/>
              <a:t>Chapter heading 45 </a:t>
            </a:r>
            <a:r>
              <a:rPr lang="en-US" noProof="0" dirty="0" err="1" smtClean="0"/>
              <a:t>pt</a:t>
            </a:r>
            <a:r>
              <a:rPr lang="en-US" noProof="0" dirty="0" smtClean="0"/>
              <a:t> on two lines</a:t>
            </a:r>
            <a:endParaRPr lang="en-US" noProof="0" dirty="0"/>
          </a:p>
        </p:txBody>
      </p:sp>
      <p:sp>
        <p:nvSpPr>
          <p:cNvPr id="4" name="Datumsplatzhalter 3"/>
          <p:cNvSpPr>
            <a:spLocks noGrp="1"/>
          </p:cNvSpPr>
          <p:nvPr>
            <p:ph type="dt" sz="half" idx="10"/>
          </p:nvPr>
        </p:nvSpPr>
        <p:spPr/>
        <p:txBody>
          <a:bodyPr/>
          <a:lstStyle/>
          <a:p>
            <a:fld id="{DAEF42AC-86AD-48B0-9356-C44B6B6358F6}"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0" name="Bildplatzhalter 9"/>
          <p:cNvSpPr>
            <a:spLocks noGrp="1"/>
          </p:cNvSpPr>
          <p:nvPr>
            <p:ph type="pic" sz="quarter" idx="13" hasCustomPrompt="1"/>
          </p:nvPr>
        </p:nvSpPr>
        <p:spPr>
          <a:xfrm>
            <a:off x="0" y="0"/>
            <a:ext cx="9144000" cy="3420000"/>
          </a:xfrm>
        </p:spPr>
        <p:txBody>
          <a:bodyPr anchor="ctr"/>
          <a:lstStyle>
            <a:lvl1pPr algn="ctr">
              <a:defRPr/>
            </a:lvl1pPr>
          </a:lstStyle>
          <a:p>
            <a:r>
              <a:rPr lang="en-US" noProof="0" dirty="0" smtClean="0"/>
              <a:t>Add image by clicking symbol</a:t>
            </a:r>
            <a:endParaRPr lang="en-US" noProof="0" dirty="0"/>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1" name="Untertitel 2"/>
          <p:cNvSpPr>
            <a:spLocks noGrp="1"/>
          </p:cNvSpPr>
          <p:nvPr>
            <p:ph type="subTitle" idx="1" hasCustomPrompt="1"/>
          </p:nvPr>
        </p:nvSpPr>
        <p:spPr>
          <a:xfrm>
            <a:off x="396000" y="5205600"/>
            <a:ext cx="8352000" cy="11880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chapter heading 15pt</a:t>
            </a:r>
          </a:p>
        </p:txBody>
      </p:sp>
    </p:spTree>
    <p:extLst>
      <p:ext uri="{BB962C8B-B14F-4D97-AF65-F5344CB8AC3E}">
        <p14:creationId xmlns:p14="http://schemas.microsoft.com/office/powerpoint/2010/main" val="206189889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with head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1490399"/>
            <a:ext cx="8352000" cy="3600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7" name="Datumsplatzhalter 6"/>
          <p:cNvSpPr>
            <a:spLocks noGrp="1"/>
          </p:cNvSpPr>
          <p:nvPr>
            <p:ph type="dt" sz="half" idx="15"/>
          </p:nvPr>
        </p:nvSpPr>
        <p:spPr/>
        <p:txBody>
          <a:bodyPr/>
          <a:lstStyle/>
          <a:p>
            <a:fld id="{CCDBE4E5-1988-4DAA-BB66-64857CF46EA8}"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Inhaltsplatzhalter 2"/>
          <p:cNvSpPr>
            <a:spLocks noGrp="1"/>
          </p:cNvSpPr>
          <p:nvPr>
            <p:ph idx="18" hasCustomPrompt="1"/>
          </p:nvPr>
        </p:nvSpPr>
        <p:spPr>
          <a:xfrm>
            <a:off x="395536" y="2159999"/>
            <a:ext cx="8352000" cy="38052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4" name="Textplatzhalter 5"/>
          <p:cNvSpPr>
            <a:spLocks noGrp="1"/>
          </p:cNvSpPr>
          <p:nvPr>
            <p:ph type="body" sz="quarter" idx="21"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2"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10"/>
          <p:cNvSpPr>
            <a:spLocks noGrp="1"/>
          </p:cNvSpPr>
          <p:nvPr>
            <p:ph type="body" sz="quarter" idx="23"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pPr lvl="0"/>
            <a:r>
              <a:rPr lang="en-US" noProof="0" dirty="0" smtClean="0"/>
              <a:t>Table captions are in CorpoS 9 pt and are placed 0.4 cm beneath the table.</a:t>
            </a:r>
          </a:p>
        </p:txBody>
      </p:sp>
    </p:spTree>
    <p:extLst>
      <p:ext uri="{BB962C8B-B14F-4D97-AF65-F5344CB8AC3E}">
        <p14:creationId xmlns:p14="http://schemas.microsoft.com/office/powerpoint/2010/main" val="1418153423"/>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smtClean="0"/>
              <a:t>Titelmasterformat durch Klicken bearbeiten</a:t>
            </a:r>
            <a:endParaRPr lang="en-US" noProof="0"/>
          </a:p>
        </p:txBody>
      </p:sp>
      <p:sp>
        <p:nvSpPr>
          <p:cNvPr id="3" name="Datumsplatzhalter 2"/>
          <p:cNvSpPr>
            <a:spLocks noGrp="1"/>
          </p:cNvSpPr>
          <p:nvPr>
            <p:ph type="dt" sz="half" idx="10"/>
          </p:nvPr>
        </p:nvSpPr>
        <p:spPr/>
        <p:txBody>
          <a:bodyPr/>
          <a:lstStyle/>
          <a:p>
            <a:fld id="{16FB2880-A731-4EF2-A183-6703FE80CE57}" type="datetime1">
              <a:rPr lang="en-US" noProof="0" smtClean="0">
                <a:solidFill>
                  <a:prstClr val="black"/>
                </a:solidFill>
              </a:rPr>
              <a:pPr/>
              <a:t>5/11/2015</a:t>
            </a:fld>
            <a:endParaRPr lang="en-US" noProof="0" dirty="0">
              <a:solidFill>
                <a:prstClr val="black"/>
              </a:solidFill>
            </a:endParaRPr>
          </a:p>
        </p:txBody>
      </p:sp>
      <p:sp>
        <p:nvSpPr>
          <p:cNvPr id="4" name="Fußzeilenplatzhalter 3"/>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5" name="Foliennummernplatzhalter 4"/>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8"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9"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0"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313191304"/>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s text &amp; imag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9144000" cy="6858000"/>
          </a:xfrm>
          <a:prstGeom prst="rect">
            <a:avLst/>
          </a:prstGeom>
        </p:spPr>
      </p:pic>
      <p:sp>
        <p:nvSpPr>
          <p:cNvPr id="2" name="Titel 1"/>
          <p:cNvSpPr>
            <a:spLocks noGrp="1"/>
          </p:cNvSpPr>
          <p:nvPr>
            <p:ph type="ctrTitle" hasCustomPrompt="1"/>
          </p:nvPr>
        </p:nvSpPr>
        <p:spPr bwMode="gray">
          <a:xfrm>
            <a:off x="467998" y="3638210"/>
            <a:ext cx="8208000" cy="1260000"/>
          </a:xfrm>
        </p:spPr>
        <p:txBody>
          <a:bodyPr/>
          <a:lstStyle>
            <a:lvl1pPr>
              <a:lnSpc>
                <a:spcPts val="5000"/>
              </a:lnSpc>
              <a:defRPr sz="4500">
                <a:solidFill>
                  <a:schemeClr val="bg1"/>
                </a:solidFill>
              </a:defRPr>
            </a:lvl1pPr>
          </a:lstStyle>
          <a:p>
            <a:r>
              <a:rPr lang="en-US" noProof="0" dirty="0" smtClean="0"/>
              <a:t>Presentation title 45 </a:t>
            </a:r>
            <a:r>
              <a:rPr lang="en-US" noProof="0" dirty="0" err="1" smtClean="0"/>
              <a:t>pt</a:t>
            </a:r>
            <a:r>
              <a:rPr lang="en-US" noProof="0" dirty="0" smtClean="0"/>
              <a:t> on two lines</a:t>
            </a:r>
            <a:endParaRPr lang="en-US" noProof="0" dirty="0"/>
          </a:p>
        </p:txBody>
      </p:sp>
      <p:sp>
        <p:nvSpPr>
          <p:cNvPr id="10" name="Bildplatzhalter 9"/>
          <p:cNvSpPr>
            <a:spLocks noGrp="1"/>
          </p:cNvSpPr>
          <p:nvPr>
            <p:ph type="pic" sz="quarter" idx="13" hasCustomPrompt="1"/>
          </p:nvPr>
        </p:nvSpPr>
        <p:spPr bwMode="gray">
          <a:xfrm>
            <a:off x="0" y="0"/>
            <a:ext cx="9144000" cy="3420000"/>
          </a:xfrm>
        </p:spPr>
        <p:txBody>
          <a:bodyPr anchor="ctr"/>
          <a:lstStyle>
            <a:lvl1pPr algn="ctr">
              <a:defRPr>
                <a:solidFill>
                  <a:schemeClr val="bg1"/>
                </a:solidFill>
              </a:defRPr>
            </a:lvl1pPr>
          </a:lstStyle>
          <a:p>
            <a:r>
              <a:rPr lang="en-US" noProof="0" dirty="0" smtClean="0"/>
              <a:t>Add image by clicking symbol</a:t>
            </a:r>
            <a:endParaRPr lang="en-US" noProof="0" dirty="0"/>
          </a:p>
        </p:txBody>
      </p:sp>
      <p:sp>
        <p:nvSpPr>
          <p:cNvPr id="6" name="Textplatzhalter 5"/>
          <p:cNvSpPr>
            <a:spLocks noGrp="1"/>
          </p:cNvSpPr>
          <p:nvPr>
            <p:ph type="body" sz="quarter" idx="20" hasCustomPrompt="1"/>
          </p:nvPr>
        </p:nvSpPr>
        <p:spPr bwMode="gray">
          <a:xfrm>
            <a:off x="68652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8" name="Textplatzhalter 5"/>
          <p:cNvSpPr>
            <a:spLocks noGrp="1"/>
          </p:cNvSpPr>
          <p:nvPr>
            <p:ph type="body" sz="quarter" idx="21" hasCustomPrompt="1"/>
          </p:nvPr>
        </p:nvSpPr>
        <p:spPr bwMode="gray">
          <a:xfrm>
            <a:off x="4914000" y="72000"/>
            <a:ext cx="1879200" cy="306000"/>
          </a:xfrm>
          <a:blipFill>
            <a:blip r:embed="rId4"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Untertitel 2"/>
          <p:cNvSpPr>
            <a:spLocks noGrp="1"/>
          </p:cNvSpPr>
          <p:nvPr>
            <p:ph type="subTitle" idx="1" hasCustomPrompt="1"/>
          </p:nvPr>
        </p:nvSpPr>
        <p:spPr bwMode="gray">
          <a:xfrm>
            <a:off x="467998" y="5204381"/>
            <a:ext cx="5040000" cy="1188000"/>
          </a:xfrm>
        </p:spPr>
        <p:txBody>
          <a:bodyPr>
            <a:noAutofit/>
          </a:bodyPr>
          <a:lstStyle>
            <a:lvl1pPr marL="0" indent="0" algn="l">
              <a:lnSpc>
                <a:spcPct val="100000"/>
              </a:lnSpc>
              <a:spcAft>
                <a:spcPts val="0"/>
              </a:spcAft>
              <a:buNone/>
              <a:defRPr sz="1500">
                <a:solidFill>
                  <a:schemeClr val="bg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presentation 15 pt</a:t>
            </a:r>
          </a:p>
          <a:p>
            <a:pPr lvl="0"/>
            <a:r>
              <a:rPr lang="en-US" noProof="0" dirty="0" smtClean="0"/>
              <a:t>First name, surname, department, place, date</a:t>
            </a:r>
          </a:p>
        </p:txBody>
      </p:sp>
    </p:spTree>
    <p:extLst>
      <p:ext uri="{BB962C8B-B14F-4D97-AF65-F5344CB8AC3E}">
        <p14:creationId xmlns:p14="http://schemas.microsoft.com/office/powerpoint/2010/main" val="232640491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page headline on two lines also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p:txBody>
          <a:bodyPr/>
          <a:lstStyle>
            <a:lvl1pPr>
              <a:defRPr/>
            </a:lvl1pPr>
            <a:lvl5pPr>
              <a:defRPr/>
            </a:lvl5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Datumsplatzhalter 6"/>
          <p:cNvSpPr>
            <a:spLocks noGrp="1"/>
          </p:cNvSpPr>
          <p:nvPr>
            <p:ph type="dt" sz="half" idx="15"/>
          </p:nvPr>
        </p:nvSpPr>
        <p:spPr/>
        <p:txBody>
          <a:bodyPr/>
          <a:lstStyle/>
          <a:p>
            <a:fld id="{E3ECAFB4-8E47-4F84-8F82-5038DC5FBF50}"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5"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2" name="Textplatzhalter 5"/>
          <p:cNvSpPr>
            <a:spLocks noGrp="1"/>
          </p:cNvSpPr>
          <p:nvPr>
            <p:ph type="body" sz="quarter" idx="21"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2"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13603556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side slide headline &amp;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7" name="Datumsplatzhalter 6"/>
          <p:cNvSpPr>
            <a:spLocks noGrp="1"/>
          </p:cNvSpPr>
          <p:nvPr>
            <p:ph type="dt" sz="half" idx="15"/>
          </p:nvPr>
        </p:nvSpPr>
        <p:spPr/>
        <p:txBody>
          <a:bodyPr/>
          <a:lstStyle/>
          <a:p>
            <a:fld id="{04C11E04-C9C2-471A-945C-9C253685D499}"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Bildplatzhalter 8"/>
          <p:cNvSpPr>
            <a:spLocks noGrp="1"/>
          </p:cNvSpPr>
          <p:nvPr>
            <p:ph type="pic" sz="quarter" idx="19" hasCustomPrompt="1"/>
          </p:nvPr>
        </p:nvSpPr>
        <p:spPr>
          <a:xfrm>
            <a:off x="395288" y="1490400"/>
            <a:ext cx="8352000" cy="4905638"/>
          </a:xfrm>
        </p:spPr>
        <p:txBody>
          <a:bodyPr/>
          <a:lstStyle/>
          <a:p>
            <a:r>
              <a:rPr lang="en-US" noProof="0" dirty="0" smtClean="0"/>
              <a:t>Add image by clicking symbol</a:t>
            </a:r>
            <a:endParaRPr lang="en-US" noProof="0" dirty="0"/>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4" name="Textplatzhalter 5"/>
          <p:cNvSpPr>
            <a:spLocks noGrp="1"/>
          </p:cNvSpPr>
          <p:nvPr>
            <p:ph type="body" sz="quarter" idx="21"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2"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062501539"/>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page and caption beneath th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4" name="Datumsplatzhalter 3"/>
          <p:cNvSpPr>
            <a:spLocks noGrp="1"/>
          </p:cNvSpPr>
          <p:nvPr>
            <p:ph type="dt" sz="half" idx="10"/>
          </p:nvPr>
        </p:nvSpPr>
        <p:spPr/>
        <p:txBody>
          <a:bodyPr/>
          <a:lstStyle/>
          <a:p>
            <a:fld id="{EF1D581B-C9F0-4438-8058-449CC30DE875}"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9" name="Bildplatzhalter 8"/>
          <p:cNvSpPr>
            <a:spLocks noGrp="1"/>
          </p:cNvSpPr>
          <p:nvPr>
            <p:ph type="pic" sz="quarter" idx="15" hasCustomPrompt="1"/>
          </p:nvPr>
        </p:nvSpPr>
        <p:spPr>
          <a:xfrm>
            <a:off x="395288" y="1490400"/>
            <a:ext cx="8352000" cy="4458880"/>
          </a:xfrm>
        </p:spPr>
        <p:txBody>
          <a:bodyPr/>
          <a:lstStyle/>
          <a:p>
            <a:r>
              <a:rPr lang="en-US" noProof="0" dirty="0" smtClean="0"/>
              <a:t>Add image by clicking symbol</a:t>
            </a:r>
            <a:endParaRPr lang="en-US" noProof="0" dirty="0"/>
          </a:p>
        </p:txBody>
      </p:sp>
      <p:sp>
        <p:nvSpPr>
          <p:cNvPr id="11" name="Textplatzhalter 10"/>
          <p:cNvSpPr>
            <a:spLocks noGrp="1"/>
          </p:cNvSpPr>
          <p:nvPr>
            <p:ph type="body" sz="quarter" idx="16"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r>
              <a:rPr lang="en-US" noProof="0" dirty="0" smtClean="0"/>
              <a:t>Captions are in CorpoS 9 pt and are placed 0.4 cm beneath the image.</a:t>
            </a:r>
            <a:endParaRPr lang="en-US" noProof="0" dirty="0"/>
          </a:p>
        </p:txBody>
      </p:sp>
      <p:sp>
        <p:nvSpPr>
          <p:cNvPr id="10"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2"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4"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8497282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page headline &amp; image le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4644000" y="1484784"/>
            <a:ext cx="4104000" cy="4906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umsplatzhalter 3"/>
          <p:cNvSpPr>
            <a:spLocks noGrp="1"/>
          </p:cNvSpPr>
          <p:nvPr>
            <p:ph type="dt" sz="half" idx="10"/>
          </p:nvPr>
        </p:nvSpPr>
        <p:spPr/>
        <p:txBody>
          <a:bodyPr/>
          <a:lstStyle/>
          <a:p>
            <a:fld id="{5EC28752-A409-4F73-B466-BAF74BFE13CA}"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9" name="Bildplatzhalter 8"/>
          <p:cNvSpPr>
            <a:spLocks noGrp="1"/>
          </p:cNvSpPr>
          <p:nvPr>
            <p:ph type="pic" sz="quarter" idx="15" hasCustomPrompt="1"/>
          </p:nvPr>
        </p:nvSpPr>
        <p:spPr>
          <a:xfrm>
            <a:off x="395288" y="1490400"/>
            <a:ext cx="4104000" cy="4899600"/>
          </a:xfrm>
        </p:spPr>
        <p:txBody>
          <a:bodyPr/>
          <a:lstStyle/>
          <a:p>
            <a:r>
              <a:rPr lang="en-US" noProof="0" dirty="0" smtClean="0"/>
              <a:t>Add image by clicking symbol</a:t>
            </a:r>
            <a:endParaRPr lang="en-US" noProof="0" dirty="0"/>
          </a:p>
        </p:txBody>
      </p:sp>
      <p:sp>
        <p:nvSpPr>
          <p:cNvPr id="11" name="Textplatzhalter 4"/>
          <p:cNvSpPr>
            <a:spLocks noGrp="1"/>
          </p:cNvSpPr>
          <p:nvPr>
            <p:ph type="body" sz="quarter" idx="19"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2" name="Textplatzhalter 5"/>
          <p:cNvSpPr>
            <a:spLocks noGrp="1"/>
          </p:cNvSpPr>
          <p:nvPr>
            <p:ph type="body" sz="quarter" idx="20" hasCustomPrompt="1"/>
          </p:nvPr>
        </p:nvSpPr>
        <p:spPr>
          <a:xfrm>
            <a:off x="68652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70419299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page headline &amp;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3789040"/>
            <a:ext cx="8352000" cy="2602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Bildplatzhalter 8"/>
          <p:cNvSpPr>
            <a:spLocks noGrp="1"/>
          </p:cNvSpPr>
          <p:nvPr>
            <p:ph type="pic" sz="quarter" idx="15" hasCustomPrompt="1"/>
          </p:nvPr>
        </p:nvSpPr>
        <p:spPr>
          <a:xfrm>
            <a:off x="395288"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11" name="Bildplatzhalter 8"/>
          <p:cNvSpPr>
            <a:spLocks noGrp="1"/>
          </p:cNvSpPr>
          <p:nvPr>
            <p:ph type="pic" sz="quarter" idx="16" hasCustomPrompt="1"/>
          </p:nvPr>
        </p:nvSpPr>
        <p:spPr>
          <a:xfrm>
            <a:off x="4608464" y="1490400"/>
            <a:ext cx="4140000" cy="2160000"/>
          </a:xfrm>
        </p:spPr>
        <p:txBody>
          <a:bodyPr anchor="ctr"/>
          <a:lstStyle>
            <a:lvl1pPr algn="ctr">
              <a:defRPr/>
            </a:lvl1pPr>
          </a:lstStyle>
          <a:p>
            <a:r>
              <a:rPr lang="en-US" noProof="0" dirty="0" smtClean="0"/>
              <a:t>Add image by clicking symbol</a:t>
            </a:r>
            <a:endParaRPr lang="en-US" noProof="0" dirty="0"/>
          </a:p>
        </p:txBody>
      </p:sp>
      <p:sp>
        <p:nvSpPr>
          <p:cNvPr id="7" name="Datumsplatzhalter 6"/>
          <p:cNvSpPr>
            <a:spLocks noGrp="1"/>
          </p:cNvSpPr>
          <p:nvPr>
            <p:ph type="dt" sz="half" idx="17"/>
          </p:nvPr>
        </p:nvSpPr>
        <p:spPr/>
        <p:txBody>
          <a:bodyPr/>
          <a:lstStyle/>
          <a:p>
            <a:fld id="{83905D38-5C43-4970-85CD-2579ADE08832}" type="datetime1">
              <a:rPr lang="en-US" noProof="0" smtClean="0">
                <a:solidFill>
                  <a:prstClr val="black"/>
                </a:solidFill>
              </a:rPr>
              <a:pPr/>
              <a:t>5/11/2015</a:t>
            </a:fld>
            <a:endParaRPr lang="en-US" noProof="0" dirty="0">
              <a:solidFill>
                <a:prstClr val="black"/>
              </a:solidFill>
            </a:endParaRPr>
          </a:p>
        </p:txBody>
      </p:sp>
      <p:sp>
        <p:nvSpPr>
          <p:cNvPr id="12" name="Fußzeilenplatzhalter 11"/>
          <p:cNvSpPr>
            <a:spLocks noGrp="1"/>
          </p:cNvSpPr>
          <p:nvPr>
            <p:ph type="ftr" sz="quarter" idx="18"/>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3" name="Foliennummernplatzhalter 12"/>
          <p:cNvSpPr>
            <a:spLocks noGrp="1"/>
          </p:cNvSpPr>
          <p:nvPr>
            <p:ph type="sldNum" sz="quarter" idx="19"/>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4" name="Textplatzhalter 4"/>
          <p:cNvSpPr>
            <a:spLocks noGrp="1"/>
          </p:cNvSpPr>
          <p:nvPr>
            <p:ph type="body" sz="quarter" idx="21"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6"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7" name="Textplatzhalter 5"/>
          <p:cNvSpPr>
            <a:spLocks noGrp="1"/>
          </p:cNvSpPr>
          <p:nvPr>
            <p:ph type="body" sz="quarter" idx="22"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72026194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page headline &amp; image lef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4644000" y="1484784"/>
            <a:ext cx="4104000" cy="4906800"/>
          </a:xfrm>
        </p:spPr>
        <p:txBody>
          <a:bodyPr/>
          <a:lstStyle>
            <a:lvl1pPr>
              <a:defRPr/>
            </a:lvl1p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umsplatzhalter 3"/>
          <p:cNvSpPr>
            <a:spLocks noGrp="1"/>
          </p:cNvSpPr>
          <p:nvPr>
            <p:ph type="dt" sz="half" idx="10"/>
          </p:nvPr>
        </p:nvSpPr>
        <p:spPr/>
        <p:txBody>
          <a:bodyPr/>
          <a:lstStyle/>
          <a:p>
            <a:fld id="{A5133FFC-CA49-453C-BC0E-A4FD31BE3066}"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9" name="Bildplatzhalter 8"/>
          <p:cNvSpPr>
            <a:spLocks noGrp="1"/>
          </p:cNvSpPr>
          <p:nvPr>
            <p:ph type="pic" sz="quarter" idx="15" hasCustomPrompt="1"/>
          </p:nvPr>
        </p:nvSpPr>
        <p:spPr>
          <a:xfrm>
            <a:off x="395288" y="1490400"/>
            <a:ext cx="4104000" cy="4899600"/>
          </a:xfrm>
        </p:spPr>
        <p:txBody>
          <a:bodyPr/>
          <a:lstStyle/>
          <a:p>
            <a:r>
              <a:rPr lang="en-US" noProof="0" dirty="0" smtClean="0"/>
              <a:t>Add image by clicking symbol</a:t>
            </a:r>
            <a:endParaRPr lang="en-US" noProof="0" dirty="0"/>
          </a:p>
        </p:txBody>
      </p:sp>
      <p:sp>
        <p:nvSpPr>
          <p:cNvPr id="11" name="Textplatzhalter 4"/>
          <p:cNvSpPr>
            <a:spLocks noGrp="1"/>
          </p:cNvSpPr>
          <p:nvPr>
            <p:ph type="body" sz="quarter" idx="19" hasCustomPrompt="1"/>
          </p:nvPr>
        </p:nvSpPr>
        <p:spPr>
          <a:xfrm>
            <a:off x="396000" y="144000"/>
            <a:ext cx="5256000" cy="216000"/>
          </a:xfrm>
        </p:spPr>
        <p:txBody>
          <a:bodyPr>
            <a:norm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2"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8750097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page image in type are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40786613-04F5-4ADF-AD28-1A9E91131014}"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1" name="Bildplatzhalter 10"/>
          <p:cNvSpPr>
            <a:spLocks noGrp="1"/>
          </p:cNvSpPr>
          <p:nvPr>
            <p:ph type="pic" sz="quarter" idx="15" hasCustomPrompt="1"/>
          </p:nvPr>
        </p:nvSpPr>
        <p:spPr>
          <a:xfrm>
            <a:off x="396000" y="377999"/>
            <a:ext cx="8352000" cy="6012000"/>
          </a:xfrm>
        </p:spPr>
        <p:txBody>
          <a:bodyPr anchor="ctr"/>
          <a:lstStyle>
            <a:lvl1pPr algn="ctr">
              <a:defRPr/>
            </a:lvl1pPr>
          </a:lstStyle>
          <a:p>
            <a:r>
              <a:rPr lang="en-US" noProof="0" dirty="0" smtClean="0"/>
              <a:t>Add image by clicking symbol</a:t>
            </a:r>
            <a:endParaRPr lang="en-US" noProof="0" dirty="0"/>
          </a:p>
        </p:txBody>
      </p:sp>
      <p:sp>
        <p:nvSpPr>
          <p:cNvPr id="9"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2"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236694502"/>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pter divider text">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5288" y="370800"/>
            <a:ext cx="8352000" cy="1260000"/>
          </a:xfrm>
        </p:spPr>
        <p:txBody>
          <a:bodyPr/>
          <a:lstStyle>
            <a:lvl1pPr>
              <a:lnSpc>
                <a:spcPts val="5000"/>
              </a:lnSpc>
              <a:defRPr sz="4500"/>
            </a:lvl1pPr>
          </a:lstStyle>
          <a:p>
            <a:r>
              <a:rPr lang="en-US" noProof="0" dirty="0" smtClean="0"/>
              <a:t>Chapter heading 45 </a:t>
            </a:r>
            <a:r>
              <a:rPr lang="en-US" noProof="0" dirty="0" err="1" smtClean="0"/>
              <a:t>pt</a:t>
            </a:r>
            <a:r>
              <a:rPr lang="en-US" noProof="0" dirty="0" smtClean="0"/>
              <a:t> on two lines</a:t>
            </a:r>
            <a:endParaRPr lang="en-US" noProof="0" dirty="0"/>
          </a:p>
        </p:txBody>
      </p:sp>
      <p:sp>
        <p:nvSpPr>
          <p:cNvPr id="4" name="Datumsplatzhalter 3"/>
          <p:cNvSpPr>
            <a:spLocks noGrp="1"/>
          </p:cNvSpPr>
          <p:nvPr>
            <p:ph type="dt" sz="half" idx="10"/>
          </p:nvPr>
        </p:nvSpPr>
        <p:spPr/>
        <p:txBody>
          <a:bodyPr/>
          <a:lstStyle/>
          <a:p>
            <a:fld id="{31A7F60B-2D05-495F-9618-952CDF01B06F}"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0"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Untertitel 2"/>
          <p:cNvSpPr>
            <a:spLocks noGrp="1"/>
          </p:cNvSpPr>
          <p:nvPr>
            <p:ph type="subTitle" idx="1" hasCustomPrompt="1"/>
          </p:nvPr>
        </p:nvSpPr>
        <p:spPr>
          <a:xfrm>
            <a:off x="396000" y="1936800"/>
            <a:ext cx="8352000" cy="33768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6"/>
            <a:r>
              <a:rPr lang="en-US" noProof="0" dirty="0" smtClean="0"/>
              <a:t>Additional text for chapter heading 15pt</a:t>
            </a:r>
          </a:p>
        </p:txBody>
      </p:sp>
    </p:spTree>
    <p:extLst>
      <p:ext uri="{BB962C8B-B14F-4D97-AF65-F5344CB8AC3E}">
        <p14:creationId xmlns:p14="http://schemas.microsoft.com/office/powerpoint/2010/main" val="361566009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pter divider text &amp; imag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6000" y="3639600"/>
            <a:ext cx="8352000" cy="1260000"/>
          </a:xfrm>
        </p:spPr>
        <p:txBody>
          <a:bodyPr/>
          <a:lstStyle>
            <a:lvl1pPr>
              <a:lnSpc>
                <a:spcPts val="5000"/>
              </a:lnSpc>
              <a:defRPr sz="4500"/>
            </a:lvl1pPr>
          </a:lstStyle>
          <a:p>
            <a:r>
              <a:rPr lang="en-US" noProof="0" dirty="0" smtClean="0"/>
              <a:t>Chapter heading 45 </a:t>
            </a:r>
            <a:r>
              <a:rPr lang="en-US" noProof="0" dirty="0" err="1" smtClean="0"/>
              <a:t>pt</a:t>
            </a:r>
            <a:r>
              <a:rPr lang="en-US" noProof="0" dirty="0" smtClean="0"/>
              <a:t> on two lines</a:t>
            </a:r>
            <a:endParaRPr lang="en-US" noProof="0" dirty="0"/>
          </a:p>
        </p:txBody>
      </p:sp>
      <p:sp>
        <p:nvSpPr>
          <p:cNvPr id="4" name="Datumsplatzhalter 3"/>
          <p:cNvSpPr>
            <a:spLocks noGrp="1"/>
          </p:cNvSpPr>
          <p:nvPr>
            <p:ph type="dt" sz="half" idx="10"/>
          </p:nvPr>
        </p:nvSpPr>
        <p:spPr/>
        <p:txBody>
          <a:bodyPr/>
          <a:lstStyle/>
          <a:p>
            <a:fld id="{6DC7C8A0-71F2-4696-A11E-C075D173D58A}"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0" name="Bildplatzhalter 9"/>
          <p:cNvSpPr>
            <a:spLocks noGrp="1"/>
          </p:cNvSpPr>
          <p:nvPr>
            <p:ph type="pic" sz="quarter" idx="13" hasCustomPrompt="1"/>
          </p:nvPr>
        </p:nvSpPr>
        <p:spPr>
          <a:xfrm>
            <a:off x="0" y="0"/>
            <a:ext cx="9144000" cy="3420000"/>
          </a:xfrm>
        </p:spPr>
        <p:txBody>
          <a:bodyPr anchor="ctr"/>
          <a:lstStyle>
            <a:lvl1pPr algn="ctr">
              <a:defRPr/>
            </a:lvl1pPr>
          </a:lstStyle>
          <a:p>
            <a:r>
              <a:rPr lang="en-US" noProof="0" dirty="0" smtClean="0"/>
              <a:t>Add image by clicking symbol</a:t>
            </a:r>
            <a:endParaRPr lang="en-US" noProof="0" dirty="0"/>
          </a:p>
        </p:txBody>
      </p:sp>
      <p:sp>
        <p:nvSpPr>
          <p:cNvPr id="8"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1" name="Untertitel 2"/>
          <p:cNvSpPr>
            <a:spLocks noGrp="1"/>
          </p:cNvSpPr>
          <p:nvPr>
            <p:ph type="subTitle" idx="1" hasCustomPrompt="1"/>
          </p:nvPr>
        </p:nvSpPr>
        <p:spPr>
          <a:xfrm>
            <a:off x="396000" y="5205600"/>
            <a:ext cx="8352000" cy="11880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chapter heading 15pt</a:t>
            </a:r>
          </a:p>
        </p:txBody>
      </p:sp>
    </p:spTree>
    <p:extLst>
      <p:ext uri="{BB962C8B-B14F-4D97-AF65-F5344CB8AC3E}">
        <p14:creationId xmlns:p14="http://schemas.microsoft.com/office/powerpoint/2010/main" val="355403252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with head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smtClean="0"/>
              <a:t>Headline for content page in CorpoA Regular 30 pt on two lines</a:t>
            </a:r>
            <a:endParaRPr lang="en-US" noProof="0" dirty="0"/>
          </a:p>
        </p:txBody>
      </p:sp>
      <p:sp>
        <p:nvSpPr>
          <p:cNvPr id="3" name="Inhaltsplatzhalter 2"/>
          <p:cNvSpPr>
            <a:spLocks noGrp="1"/>
          </p:cNvSpPr>
          <p:nvPr>
            <p:ph idx="1" hasCustomPrompt="1"/>
          </p:nvPr>
        </p:nvSpPr>
        <p:spPr>
          <a:xfrm>
            <a:off x="396000" y="1490398"/>
            <a:ext cx="8352000" cy="3600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7" name="Datumsplatzhalter 6"/>
          <p:cNvSpPr>
            <a:spLocks noGrp="1"/>
          </p:cNvSpPr>
          <p:nvPr>
            <p:ph type="dt" sz="half" idx="15"/>
          </p:nvPr>
        </p:nvSpPr>
        <p:spPr/>
        <p:txBody>
          <a:bodyPr/>
          <a:lstStyle/>
          <a:p>
            <a:fld id="{595AE1BF-9195-4B25-B729-6C1F91BA996F}" type="datetime1">
              <a:rPr lang="en-US" noProof="0" smtClean="0">
                <a:solidFill>
                  <a:prstClr val="black"/>
                </a:solidFill>
              </a:rPr>
              <a:pPr/>
              <a:t>5/11/2015</a:t>
            </a:fld>
            <a:endParaRPr lang="en-US" noProof="0" dirty="0">
              <a:solidFill>
                <a:prstClr val="black"/>
              </a:solidFill>
            </a:endParaRPr>
          </a:p>
        </p:txBody>
      </p:sp>
      <p:sp>
        <p:nvSpPr>
          <p:cNvPr id="9" name="Fußzeilenplatzhalter 8"/>
          <p:cNvSpPr>
            <a:spLocks noGrp="1"/>
          </p:cNvSpPr>
          <p:nvPr>
            <p:ph type="ftr" sz="quarter" idx="16"/>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11" name="Foliennummernplatzhalter 10"/>
          <p:cNvSpPr>
            <a:spLocks noGrp="1"/>
          </p:cNvSpPr>
          <p:nvPr>
            <p:ph type="sldNum" sz="quarter" idx="17"/>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2" name="Inhaltsplatzhalter 2"/>
          <p:cNvSpPr>
            <a:spLocks noGrp="1"/>
          </p:cNvSpPr>
          <p:nvPr>
            <p:ph idx="18" hasCustomPrompt="1"/>
          </p:nvPr>
        </p:nvSpPr>
        <p:spPr>
          <a:xfrm>
            <a:off x="395536" y="2160000"/>
            <a:ext cx="8352000" cy="3805200"/>
          </a:xfrm>
        </p:spPr>
        <p:txBody>
          <a:bodyPr>
            <a:normAutofit/>
          </a:bodyPr>
          <a:lstStyle>
            <a:lvl1pPr marL="0" indent="0">
              <a:buFont typeface="Arial" pitchFamily="34" charset="0"/>
              <a:buNone/>
              <a:defRPr sz="1500" b="1"/>
            </a:lvl1pPr>
            <a:lvl2pPr marL="0" indent="0">
              <a:buNone/>
              <a:defRPr sz="1500"/>
            </a:lvl2pPr>
            <a:lvl3pPr marL="0" indent="0">
              <a:buNone/>
              <a:defRPr sz="1500"/>
            </a:lvl3pPr>
            <a:lvl4pPr marL="0" indent="0">
              <a:buNone/>
              <a:defRPr sz="1500"/>
            </a:lvl4pPr>
            <a:lvl5pPr marL="0" indent="0">
              <a:buNone/>
              <a:defRPr sz="1500"/>
            </a:lvl5pPr>
            <a:lvl6pPr marL="0" indent="0">
              <a:buNone/>
              <a:defRPr sz="1500"/>
            </a:lvl6pPr>
            <a:lvl7pPr marL="0" indent="0">
              <a:buNone/>
              <a:defRPr sz="1500"/>
            </a:lvl7pPr>
            <a:lvl8pPr marL="0" indent="0">
              <a:buNone/>
              <a:defRPr sz="1500"/>
            </a:lvl8pPr>
            <a:lvl9pPr marL="0" indent="0">
              <a:buNone/>
              <a:defRPr sz="1500"/>
            </a:lvl9pPr>
          </a:lstStyle>
          <a:p>
            <a:pPr lvl="0"/>
            <a:r>
              <a:rPr lang="en-US" noProof="0" dirty="0" smtClean="0"/>
              <a:t>Edit text master format</a:t>
            </a:r>
          </a:p>
        </p:txBody>
      </p:sp>
      <p:sp>
        <p:nvSpPr>
          <p:cNvPr id="10" name="Textplatzhalter 4"/>
          <p:cNvSpPr>
            <a:spLocks noGrp="1"/>
          </p:cNvSpPr>
          <p:nvPr>
            <p:ph type="body" sz="quarter" idx="20"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14" name="Textplatzhalter 5"/>
          <p:cNvSpPr>
            <a:spLocks noGrp="1"/>
          </p:cNvSpPr>
          <p:nvPr>
            <p:ph type="body" sz="quarter" idx="21"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5" name="Textplatzhalter 5"/>
          <p:cNvSpPr>
            <a:spLocks noGrp="1"/>
          </p:cNvSpPr>
          <p:nvPr>
            <p:ph type="body" sz="quarter" idx="22"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3" name="Textplatzhalter 10"/>
          <p:cNvSpPr>
            <a:spLocks noGrp="1"/>
          </p:cNvSpPr>
          <p:nvPr>
            <p:ph type="body" sz="quarter" idx="23" hasCustomPrompt="1"/>
          </p:nvPr>
        </p:nvSpPr>
        <p:spPr>
          <a:xfrm>
            <a:off x="395288" y="6107810"/>
            <a:ext cx="8353425" cy="288032"/>
          </a:xfrm>
        </p:spPr>
        <p:txBody>
          <a:bodyPr tIns="0">
            <a:normAutofit/>
          </a:bodyPr>
          <a:lstStyle>
            <a:lvl1pPr marL="0" indent="0">
              <a:lnSpc>
                <a:spcPct val="100000"/>
              </a:lnSpc>
              <a:spcAft>
                <a:spcPts val="0"/>
              </a:spcAft>
              <a:buFont typeface="Arial" pitchFamily="34" charset="0"/>
              <a:buNone/>
              <a:defRPr sz="900"/>
            </a:lvl1pPr>
            <a:lvl2pPr marL="0" indent="0">
              <a:lnSpc>
                <a:spcPct val="100000"/>
              </a:lnSpc>
              <a:spcAft>
                <a:spcPts val="0"/>
              </a:spcAft>
              <a:buNone/>
              <a:defRPr sz="900"/>
            </a:lvl2pPr>
            <a:lvl3pPr marL="0" indent="0">
              <a:lnSpc>
                <a:spcPct val="100000"/>
              </a:lnSpc>
              <a:spcAft>
                <a:spcPts val="0"/>
              </a:spcAft>
              <a:buNone/>
              <a:defRPr sz="900"/>
            </a:lvl3pPr>
            <a:lvl4pPr marL="0" indent="0">
              <a:lnSpc>
                <a:spcPct val="100000"/>
              </a:lnSpc>
              <a:spcAft>
                <a:spcPts val="0"/>
              </a:spcAft>
              <a:buNone/>
              <a:defRPr sz="900"/>
            </a:lvl4pPr>
            <a:lvl5pPr marL="0" indent="0">
              <a:lnSpc>
                <a:spcPct val="100000"/>
              </a:lnSpc>
              <a:spcAft>
                <a:spcPts val="0"/>
              </a:spcAft>
              <a:buNone/>
              <a:defRPr sz="900"/>
            </a:lvl5pPr>
            <a:lvl6pPr marL="0" indent="0">
              <a:lnSpc>
                <a:spcPct val="100000"/>
              </a:lnSpc>
              <a:spcAft>
                <a:spcPts val="0"/>
              </a:spcAft>
              <a:buNone/>
              <a:defRPr sz="900"/>
            </a:lvl6pPr>
            <a:lvl7pPr marL="0" indent="0">
              <a:lnSpc>
                <a:spcPct val="100000"/>
              </a:lnSpc>
              <a:spcAft>
                <a:spcPts val="0"/>
              </a:spcAft>
              <a:buNone/>
              <a:defRPr sz="900"/>
            </a:lvl7pPr>
            <a:lvl8pPr marL="0" indent="0">
              <a:lnSpc>
                <a:spcPct val="100000"/>
              </a:lnSpc>
              <a:spcAft>
                <a:spcPts val="0"/>
              </a:spcAft>
              <a:buNone/>
              <a:defRPr sz="900"/>
            </a:lvl8pPr>
            <a:lvl9pPr marL="0" indent="0">
              <a:lnSpc>
                <a:spcPct val="100000"/>
              </a:lnSpc>
              <a:spcAft>
                <a:spcPts val="0"/>
              </a:spcAft>
              <a:buNone/>
              <a:defRPr sz="900"/>
            </a:lvl9pPr>
          </a:lstStyle>
          <a:p>
            <a:pPr lvl="0"/>
            <a:r>
              <a:rPr lang="en-US" noProof="0" dirty="0" smtClean="0"/>
              <a:t>Table captions are in CorpoS 9 pt and are placed 0.4 cm beneath the table.</a:t>
            </a:r>
          </a:p>
        </p:txBody>
      </p:sp>
    </p:spTree>
    <p:extLst>
      <p:ext uri="{BB962C8B-B14F-4D97-AF65-F5344CB8AC3E}">
        <p14:creationId xmlns:p14="http://schemas.microsoft.com/office/powerpoint/2010/main" val="366435971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smtClean="0"/>
              <a:t>Titelmasterformat durch Klicken bearbeiten</a:t>
            </a:r>
            <a:endParaRPr lang="en-US" noProof="0"/>
          </a:p>
        </p:txBody>
      </p:sp>
      <p:sp>
        <p:nvSpPr>
          <p:cNvPr id="3" name="Datumsplatzhalter 2"/>
          <p:cNvSpPr>
            <a:spLocks noGrp="1"/>
          </p:cNvSpPr>
          <p:nvPr>
            <p:ph type="dt" sz="half" idx="10"/>
          </p:nvPr>
        </p:nvSpPr>
        <p:spPr/>
        <p:txBody>
          <a:bodyPr/>
          <a:lstStyle/>
          <a:p>
            <a:fld id="{64DCCD85-5A73-4ED8-9A95-6252DA4D1532}" type="datetime1">
              <a:rPr lang="en-US" noProof="0" smtClean="0">
                <a:solidFill>
                  <a:prstClr val="black"/>
                </a:solidFill>
              </a:rPr>
              <a:pPr/>
              <a:t>5/11/2015</a:t>
            </a:fld>
            <a:endParaRPr lang="en-US" noProof="0" dirty="0">
              <a:solidFill>
                <a:prstClr val="black"/>
              </a:solidFill>
            </a:endParaRPr>
          </a:p>
        </p:txBody>
      </p:sp>
      <p:sp>
        <p:nvSpPr>
          <p:cNvPr id="4" name="Fußzeilenplatzhalter 3"/>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5" name="Foliennummernplatzhalter 4"/>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8"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9" name="Textplatzhalter 5"/>
          <p:cNvSpPr>
            <a:spLocks noGrp="1"/>
          </p:cNvSpPr>
          <p:nvPr>
            <p:ph type="body" sz="quarter" idx="20" hasCustomPrompt="1"/>
          </p:nvPr>
        </p:nvSpPr>
        <p:spPr>
          <a:xfrm>
            <a:off x="6865200" y="72000"/>
            <a:ext cx="1879200" cy="306000"/>
          </a:xfrm>
          <a:blipFill>
            <a:blip r:embed="rId2"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0" name="Textplatzhalter 5"/>
          <p:cNvSpPr>
            <a:spLocks noGrp="1"/>
          </p:cNvSpPr>
          <p:nvPr>
            <p:ph type="body" sz="quarter" idx="21" hasCustomPrompt="1"/>
          </p:nvPr>
        </p:nvSpPr>
        <p:spPr>
          <a:xfrm>
            <a:off x="4914000" y="72000"/>
            <a:ext cx="1879200" cy="306000"/>
          </a:xfrm>
          <a:blipFill>
            <a:blip r:embed="rId3" cstate="print"/>
            <a:stretch>
              <a:fillRect/>
            </a:stretch>
          </a:blip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114146618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page image in type are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305BA16-9376-4BAE-97F4-0FF56D98FC2D}"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1" name="Bildplatzhalter 10"/>
          <p:cNvSpPr>
            <a:spLocks noGrp="1"/>
          </p:cNvSpPr>
          <p:nvPr>
            <p:ph type="pic" sz="quarter" idx="15" hasCustomPrompt="1"/>
          </p:nvPr>
        </p:nvSpPr>
        <p:spPr>
          <a:xfrm>
            <a:off x="396000" y="377999"/>
            <a:ext cx="8352000" cy="6012000"/>
          </a:xfrm>
        </p:spPr>
        <p:txBody>
          <a:bodyPr anchor="ctr"/>
          <a:lstStyle>
            <a:lvl1pPr algn="ctr">
              <a:defRPr/>
            </a:lvl1pPr>
          </a:lstStyle>
          <a:p>
            <a:r>
              <a:rPr lang="en-US" noProof="0" dirty="0" smtClean="0"/>
              <a:t>Add image by clicking symbol</a:t>
            </a:r>
            <a:endParaRPr lang="en-US" noProof="0" dirty="0"/>
          </a:p>
        </p:txBody>
      </p:sp>
      <p:sp>
        <p:nvSpPr>
          <p:cNvPr id="9" name="Textplatzhalter 4"/>
          <p:cNvSpPr>
            <a:spLocks noGrp="1"/>
          </p:cNvSpPr>
          <p:nvPr>
            <p:ph type="body" sz="quarter" idx="19" hasCustomPrompt="1"/>
          </p:nvPr>
        </p:nvSpPr>
        <p:spPr>
          <a:xfrm>
            <a:off x="396000" y="144000"/>
            <a:ext cx="5256000" cy="216000"/>
          </a:xfrm>
        </p:spPr>
        <p:txBody>
          <a:bodyPr>
            <a:noAutofit/>
          </a:bodyPr>
          <a:lstStyle>
            <a:lvl1pPr marL="0" indent="0">
              <a:buFont typeface="Arial" pitchFamily="34" charset="0"/>
              <a:buNone/>
              <a:defRPr sz="1200"/>
            </a:lvl1pPr>
            <a:lvl2pPr marL="0" indent="0">
              <a:buNone/>
              <a:defRPr sz="1200"/>
            </a:lvl2pPr>
            <a:lvl3pPr marL="0" indent="0">
              <a:buNone/>
              <a:defRPr sz="1200"/>
            </a:lvl3pPr>
            <a:lvl4pPr marL="0" indent="0">
              <a:buNone/>
              <a:defRPr sz="1200"/>
            </a:lvl4pPr>
            <a:lvl5pPr marL="0" inden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noProof="0" dirty="0" smtClean="0"/>
              <a:t>Optional chapter heading</a:t>
            </a:r>
          </a:p>
        </p:txBody>
      </p:sp>
      <p:sp>
        <p:nvSpPr>
          <p:cNvPr id="8" name="Textplatzhalter 5"/>
          <p:cNvSpPr>
            <a:spLocks noGrp="1"/>
          </p:cNvSpPr>
          <p:nvPr>
            <p:ph type="body" sz="quarter" idx="20" hasCustomPrompt="1"/>
          </p:nvPr>
        </p:nvSpPr>
        <p:spPr>
          <a:xfrm>
            <a:off x="68652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2"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16140483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divider text">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5288" y="370800"/>
            <a:ext cx="8352000" cy="1260000"/>
          </a:xfrm>
        </p:spPr>
        <p:txBody>
          <a:bodyPr/>
          <a:lstStyle>
            <a:lvl1pPr>
              <a:lnSpc>
                <a:spcPts val="5000"/>
              </a:lnSpc>
              <a:defRPr sz="4500"/>
            </a:lvl1pPr>
          </a:lstStyle>
          <a:p>
            <a:r>
              <a:rPr lang="en-US" noProof="0" dirty="0" smtClean="0"/>
              <a:t>Chapter heading 45 pt on two lines</a:t>
            </a:r>
            <a:endParaRPr lang="en-US" noProof="0" dirty="0"/>
          </a:p>
        </p:txBody>
      </p:sp>
      <p:sp>
        <p:nvSpPr>
          <p:cNvPr id="3" name="Untertitel 2"/>
          <p:cNvSpPr>
            <a:spLocks noGrp="1"/>
          </p:cNvSpPr>
          <p:nvPr>
            <p:ph type="subTitle" idx="1" hasCustomPrompt="1"/>
          </p:nvPr>
        </p:nvSpPr>
        <p:spPr>
          <a:xfrm>
            <a:off x="396000" y="1936800"/>
            <a:ext cx="8352000" cy="33768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6"/>
            <a:r>
              <a:rPr lang="en-US" noProof="0" dirty="0" smtClean="0"/>
              <a:t>Additional text for chapter heading 15pt</a:t>
            </a:r>
          </a:p>
        </p:txBody>
      </p:sp>
      <p:sp>
        <p:nvSpPr>
          <p:cNvPr id="4" name="Datumsplatzhalter 3"/>
          <p:cNvSpPr>
            <a:spLocks noGrp="1"/>
          </p:cNvSpPr>
          <p:nvPr>
            <p:ph type="dt" sz="half" idx="10"/>
          </p:nvPr>
        </p:nvSpPr>
        <p:spPr/>
        <p:txBody>
          <a:bodyPr/>
          <a:lstStyle/>
          <a:p>
            <a:fld id="{FF5007A1-818A-484B-B446-A5E3E466FFC5}"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8" name="Textplatzhalter 5"/>
          <p:cNvSpPr>
            <a:spLocks noGrp="1"/>
          </p:cNvSpPr>
          <p:nvPr>
            <p:ph type="body" sz="quarter" idx="20" hasCustomPrompt="1"/>
          </p:nvPr>
        </p:nvSpPr>
        <p:spPr>
          <a:xfrm>
            <a:off x="68652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10"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65802879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divider text &amp; imag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96000" y="3639600"/>
            <a:ext cx="8352000" cy="1260000"/>
          </a:xfrm>
        </p:spPr>
        <p:txBody>
          <a:bodyPr/>
          <a:lstStyle>
            <a:lvl1pPr>
              <a:lnSpc>
                <a:spcPts val="5000"/>
              </a:lnSpc>
              <a:defRPr sz="4500"/>
            </a:lvl1pPr>
          </a:lstStyle>
          <a:p>
            <a:r>
              <a:rPr lang="en-US" noProof="0" dirty="0" smtClean="0"/>
              <a:t>Chapter heading 45 pt on two lines</a:t>
            </a:r>
            <a:endParaRPr lang="en-US" noProof="0" dirty="0"/>
          </a:p>
        </p:txBody>
      </p:sp>
      <p:sp>
        <p:nvSpPr>
          <p:cNvPr id="3" name="Untertitel 2"/>
          <p:cNvSpPr>
            <a:spLocks noGrp="1"/>
          </p:cNvSpPr>
          <p:nvPr>
            <p:ph type="subTitle" idx="1" hasCustomPrompt="1"/>
          </p:nvPr>
        </p:nvSpPr>
        <p:spPr>
          <a:xfrm>
            <a:off x="396000" y="5205600"/>
            <a:ext cx="8352000" cy="1188000"/>
          </a:xfrm>
        </p:spPr>
        <p:txBody>
          <a:bodyPr>
            <a:noAutofit/>
          </a:bodyPr>
          <a:lstStyle>
            <a:lvl1pPr marL="0" indent="0" algn="l">
              <a:lnSpc>
                <a:spcPct val="100000"/>
              </a:lnSpc>
              <a:spcAft>
                <a:spcPts val="0"/>
              </a:spcAft>
              <a:buNone/>
              <a:defRPr sz="1500">
                <a:solidFill>
                  <a:schemeClr val="tx1"/>
                </a:solidFill>
              </a:defRPr>
            </a:lvl1pPr>
            <a:lvl2pPr marL="0" indent="0" algn="l">
              <a:lnSpc>
                <a:spcPct val="100000"/>
              </a:lnSpc>
              <a:spcAft>
                <a:spcPts val="0"/>
              </a:spcAft>
              <a:buNone/>
              <a:defRPr sz="1500">
                <a:solidFill>
                  <a:schemeClr val="tx1"/>
                </a:solidFill>
              </a:defRPr>
            </a:lvl2pPr>
            <a:lvl3pPr marL="0" indent="0" algn="l">
              <a:lnSpc>
                <a:spcPct val="100000"/>
              </a:lnSpc>
              <a:spcAft>
                <a:spcPts val="0"/>
              </a:spcAft>
              <a:buNone/>
              <a:defRPr sz="1500">
                <a:solidFill>
                  <a:schemeClr val="tx1"/>
                </a:solidFill>
              </a:defRPr>
            </a:lvl3pPr>
            <a:lvl4pPr marL="0" indent="0" algn="l">
              <a:lnSpc>
                <a:spcPct val="100000"/>
              </a:lnSpc>
              <a:spcAft>
                <a:spcPts val="0"/>
              </a:spcAft>
              <a:buNone/>
              <a:defRPr sz="1500">
                <a:solidFill>
                  <a:schemeClr val="tx1"/>
                </a:solidFill>
              </a:defRPr>
            </a:lvl4pPr>
            <a:lvl5pPr marL="0" indent="0" algn="l">
              <a:lnSpc>
                <a:spcPct val="100000"/>
              </a:lnSpc>
              <a:spcAft>
                <a:spcPts val="0"/>
              </a:spcAft>
              <a:buNone/>
              <a:defRPr sz="1500">
                <a:solidFill>
                  <a:schemeClr val="tx1"/>
                </a:solidFill>
              </a:defRPr>
            </a:lvl5pPr>
            <a:lvl6pPr marL="0" indent="0" algn="l">
              <a:lnSpc>
                <a:spcPct val="100000"/>
              </a:lnSpc>
              <a:spcAft>
                <a:spcPts val="0"/>
              </a:spcAft>
              <a:buNone/>
              <a:defRPr sz="1500">
                <a:solidFill>
                  <a:schemeClr val="tx1"/>
                </a:solidFill>
              </a:defRPr>
            </a:lvl6pPr>
            <a:lvl7pPr marL="0" indent="0" algn="l">
              <a:lnSpc>
                <a:spcPct val="100000"/>
              </a:lnSpc>
              <a:spcAft>
                <a:spcPts val="0"/>
              </a:spcAft>
              <a:buNone/>
              <a:defRPr sz="1500">
                <a:solidFill>
                  <a:schemeClr val="tx1"/>
                </a:solidFill>
              </a:defRPr>
            </a:lvl7pPr>
            <a:lvl8pPr marL="0" indent="0" algn="l">
              <a:lnSpc>
                <a:spcPct val="100000"/>
              </a:lnSpc>
              <a:spcAft>
                <a:spcPts val="0"/>
              </a:spcAft>
              <a:buNone/>
              <a:defRPr sz="1500">
                <a:solidFill>
                  <a:schemeClr val="tx1"/>
                </a:solidFill>
              </a:defRPr>
            </a:lvl8pPr>
            <a:lvl9pPr marL="0" indent="0" algn="l">
              <a:lnSpc>
                <a:spcPct val="100000"/>
              </a:lnSpc>
              <a:spcAft>
                <a:spcPts val="0"/>
              </a:spcAft>
              <a:buNone/>
              <a:defRPr sz="1500">
                <a:solidFill>
                  <a:schemeClr val="tx1"/>
                </a:solidFill>
              </a:defRPr>
            </a:lvl9pPr>
          </a:lstStyle>
          <a:p>
            <a:pPr lvl="0"/>
            <a:r>
              <a:rPr lang="en-US" noProof="0" dirty="0" smtClean="0"/>
              <a:t>Additional text for chapter heading 15pt</a:t>
            </a:r>
          </a:p>
        </p:txBody>
      </p:sp>
      <p:sp>
        <p:nvSpPr>
          <p:cNvPr id="4" name="Datumsplatzhalter 3"/>
          <p:cNvSpPr>
            <a:spLocks noGrp="1"/>
          </p:cNvSpPr>
          <p:nvPr>
            <p:ph type="dt" sz="half" idx="10"/>
          </p:nvPr>
        </p:nvSpPr>
        <p:spPr/>
        <p:txBody>
          <a:bodyPr/>
          <a:lstStyle/>
          <a:p>
            <a:fld id="{BA673E26-3EDE-418A-A970-5B28B564D710}"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11"/>
          </p:nvPr>
        </p:nvSpPr>
        <p:spPr/>
        <p:txBody>
          <a:body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12"/>
          </p:nvPr>
        </p:nvSpPr>
        <p:spPr/>
        <p:txBody>
          <a:bodyPr/>
          <a:lstStyle/>
          <a:p>
            <a:fld id="{B8BD4307-8E25-4063-B042-91C9BB9E4C20}" type="slidenum">
              <a:rPr lang="en-US" noProof="0" smtClean="0">
                <a:solidFill>
                  <a:prstClr val="black"/>
                </a:solidFill>
              </a:rPr>
              <a:pPr/>
              <a:t>‹#›</a:t>
            </a:fld>
            <a:endParaRPr lang="en-US" noProof="0" dirty="0">
              <a:solidFill>
                <a:prstClr val="black"/>
              </a:solidFill>
            </a:endParaRPr>
          </a:p>
        </p:txBody>
      </p:sp>
      <p:sp>
        <p:nvSpPr>
          <p:cNvPr id="10" name="Bildplatzhalter 9"/>
          <p:cNvSpPr>
            <a:spLocks noGrp="1"/>
          </p:cNvSpPr>
          <p:nvPr>
            <p:ph type="pic" sz="quarter" idx="13" hasCustomPrompt="1"/>
          </p:nvPr>
        </p:nvSpPr>
        <p:spPr>
          <a:xfrm>
            <a:off x="0" y="0"/>
            <a:ext cx="9144000" cy="3420000"/>
          </a:xfrm>
        </p:spPr>
        <p:txBody>
          <a:bodyPr anchor="ctr"/>
          <a:lstStyle>
            <a:lvl1pPr algn="ctr">
              <a:defRPr/>
            </a:lvl1pPr>
          </a:lstStyle>
          <a:p>
            <a:r>
              <a:rPr lang="en-US" dirty="0" smtClean="0"/>
              <a:t>Add image by clicking symbol</a:t>
            </a:r>
            <a:endParaRPr lang="de-DE" dirty="0"/>
          </a:p>
        </p:txBody>
      </p:sp>
      <p:sp>
        <p:nvSpPr>
          <p:cNvPr id="8" name="Textplatzhalter 5"/>
          <p:cNvSpPr>
            <a:spLocks noGrp="1"/>
          </p:cNvSpPr>
          <p:nvPr>
            <p:ph type="body" sz="quarter" idx="20" hasCustomPrompt="1"/>
          </p:nvPr>
        </p:nvSpPr>
        <p:spPr>
          <a:xfrm>
            <a:off x="68652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
        <p:nvSpPr>
          <p:cNvPr id="9" name="Textplatzhalter 5"/>
          <p:cNvSpPr>
            <a:spLocks noGrp="1"/>
          </p:cNvSpPr>
          <p:nvPr>
            <p:ph type="body" sz="quarter" idx="21" hasCustomPrompt="1"/>
          </p:nvPr>
        </p:nvSpPr>
        <p:spPr>
          <a:xfrm>
            <a:off x="4914000" y="72000"/>
            <a:ext cx="1879200" cy="306000"/>
          </a:xfrm>
          <a:noFill/>
        </p:spPr>
        <p:txBody>
          <a:bodyPr/>
          <a:lstStyle>
            <a:lvl1pPr marL="0" indent="0">
              <a:lnSpc>
                <a:spcPct val="100000"/>
              </a:lnSpc>
              <a:spcAft>
                <a:spcPts val="0"/>
              </a:spcAft>
              <a:buFont typeface="Arial" pitchFamily="34" charset="0"/>
              <a:buNone/>
              <a:defRPr sz="600">
                <a:solidFill>
                  <a:schemeClr val="bg1"/>
                </a:solidFill>
              </a:defRPr>
            </a:lvl1pPr>
            <a:lvl2pPr marL="0" indent="0">
              <a:lnSpc>
                <a:spcPct val="100000"/>
              </a:lnSpc>
              <a:spcAft>
                <a:spcPts val="0"/>
              </a:spcAft>
              <a:buNone/>
              <a:defRPr sz="600">
                <a:solidFill>
                  <a:schemeClr val="bg1"/>
                </a:solidFill>
              </a:defRPr>
            </a:lvl2pPr>
            <a:lvl3pPr marL="180000" indent="0">
              <a:lnSpc>
                <a:spcPct val="100000"/>
              </a:lnSpc>
              <a:spcAft>
                <a:spcPts val="0"/>
              </a:spcAft>
              <a:buNone/>
              <a:defRPr sz="600">
                <a:solidFill>
                  <a:schemeClr val="bg1"/>
                </a:solidFill>
              </a:defRPr>
            </a:lvl3pPr>
            <a:lvl4pPr marL="180000" indent="0">
              <a:lnSpc>
                <a:spcPct val="100000"/>
              </a:lnSpc>
              <a:spcAft>
                <a:spcPts val="0"/>
              </a:spcAft>
              <a:buNone/>
              <a:defRPr sz="600">
                <a:solidFill>
                  <a:schemeClr val="bg1"/>
                </a:solidFill>
              </a:defRPr>
            </a:lvl4pPr>
            <a:lvl5pPr marL="180000" indent="0">
              <a:lnSpc>
                <a:spcPct val="100000"/>
              </a:lnSpc>
              <a:spcAft>
                <a:spcPts val="0"/>
              </a:spcAft>
              <a:buNone/>
              <a:defRPr sz="600">
                <a:solidFill>
                  <a:schemeClr val="bg1"/>
                </a:solidFill>
              </a:defRPr>
            </a:lvl5pPr>
            <a:lvl6pPr marL="180000" indent="0">
              <a:lnSpc>
                <a:spcPct val="100000"/>
              </a:lnSpc>
              <a:spcAft>
                <a:spcPts val="0"/>
              </a:spcAft>
              <a:buNone/>
              <a:defRPr sz="600">
                <a:solidFill>
                  <a:schemeClr val="bg1"/>
                </a:solidFill>
              </a:defRPr>
            </a:lvl6pPr>
            <a:lvl7pPr marL="180000" indent="0">
              <a:lnSpc>
                <a:spcPct val="100000"/>
              </a:lnSpc>
              <a:spcAft>
                <a:spcPts val="0"/>
              </a:spcAft>
              <a:buNone/>
              <a:defRPr sz="600">
                <a:solidFill>
                  <a:schemeClr val="bg1"/>
                </a:solidFill>
              </a:defRPr>
            </a:lvl7pPr>
            <a:lvl8pPr marL="180000" indent="0">
              <a:lnSpc>
                <a:spcPct val="100000"/>
              </a:lnSpc>
              <a:spcAft>
                <a:spcPts val="0"/>
              </a:spcAft>
              <a:buNone/>
              <a:defRPr sz="600">
                <a:solidFill>
                  <a:schemeClr val="bg1"/>
                </a:solidFill>
              </a:defRPr>
            </a:lvl8pPr>
            <a:lvl9pPr marL="180000" indent="0">
              <a:lnSpc>
                <a:spcPct val="100000"/>
              </a:lnSpc>
              <a:spcAft>
                <a:spcPts val="0"/>
              </a:spcAft>
              <a:buNone/>
              <a:defRPr sz="600">
                <a:solidFill>
                  <a:schemeClr val="bg1"/>
                </a:solidFill>
              </a:defRPr>
            </a:lvl9pPr>
          </a:lstStyle>
          <a:p>
            <a:pPr lvl="0"/>
            <a:r>
              <a:rPr lang="en-US" noProof="0" smtClean="0"/>
              <a:t> </a:t>
            </a:r>
            <a:endParaRPr lang="en-US" noProof="0"/>
          </a:p>
        </p:txBody>
      </p:sp>
    </p:spTree>
    <p:extLst>
      <p:ext uri="{BB962C8B-B14F-4D97-AF65-F5344CB8AC3E}">
        <p14:creationId xmlns:p14="http://schemas.microsoft.com/office/powerpoint/2010/main" val="39918618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4.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6.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jpe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3.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1.jpe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96000" y="368191"/>
            <a:ext cx="8352000" cy="900000"/>
          </a:xfrm>
          <a:prstGeom prst="rect">
            <a:avLst/>
          </a:prstGeom>
        </p:spPr>
        <p:txBody>
          <a:bodyPr vert="horz" lIns="0" tIns="0" rIns="0" bIns="0" rtlCol="0" anchor="t">
            <a:noAutofit/>
          </a:bodyPr>
          <a:lstStyle/>
          <a:p>
            <a:r>
              <a:rPr lang="en-US" noProof="0" dirty="0" smtClean="0"/>
              <a:t>Headline for content page in CorpoA Regular 30 pt on two lines</a:t>
            </a:r>
            <a:endParaRPr lang="en-US" noProof="0" dirty="0"/>
          </a:p>
        </p:txBody>
      </p:sp>
      <p:sp>
        <p:nvSpPr>
          <p:cNvPr id="3" name="Textplatzhalter 2"/>
          <p:cNvSpPr>
            <a:spLocks noGrp="1"/>
          </p:cNvSpPr>
          <p:nvPr>
            <p:ph type="body" idx="1"/>
          </p:nvPr>
        </p:nvSpPr>
        <p:spPr>
          <a:xfrm>
            <a:off x="396000" y="1422944"/>
            <a:ext cx="8352000" cy="4973094"/>
          </a:xfrm>
          <a:prstGeom prst="rect">
            <a:avLst/>
          </a:prstGeom>
        </p:spPr>
        <p:txBody>
          <a:bodyPr vert="horz" lIns="0" tIns="0" rIns="0" bIns="0" rtlCol="0">
            <a:noAutofit/>
          </a:body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5"/>
            <a:r>
              <a:rPr lang="en-US" noProof="0" dirty="0" smtClean="0"/>
              <a:t>Sixth level</a:t>
            </a:r>
          </a:p>
          <a:p>
            <a:pPr lvl="6"/>
            <a:r>
              <a:rPr lang="en-US" noProof="0" dirty="0" smtClean="0"/>
              <a:t>Seventh level</a:t>
            </a:r>
          </a:p>
          <a:p>
            <a:pPr lvl="7"/>
            <a:r>
              <a:rPr lang="en-US" noProof="0" dirty="0" smtClean="0"/>
              <a:t>Eighth level</a:t>
            </a:r>
          </a:p>
          <a:p>
            <a:pPr lvl="8"/>
            <a:r>
              <a:rPr lang="en-US" noProof="0" dirty="0" smtClean="0"/>
              <a:t>Ninth level</a:t>
            </a:r>
            <a:endParaRPr lang="en-US" noProof="0" dirty="0"/>
          </a:p>
        </p:txBody>
      </p:sp>
      <p:sp>
        <p:nvSpPr>
          <p:cNvPr id="4" name="Datumsplatzhalter 3"/>
          <p:cNvSpPr>
            <a:spLocks noGrp="1"/>
          </p:cNvSpPr>
          <p:nvPr>
            <p:ph type="dt" sz="half" idx="2"/>
          </p:nvPr>
        </p:nvSpPr>
        <p:spPr>
          <a:xfrm>
            <a:off x="5436096" y="6552000"/>
            <a:ext cx="765448" cy="306000"/>
          </a:xfrm>
          <a:prstGeom prst="rect">
            <a:avLst/>
          </a:prstGeom>
        </p:spPr>
        <p:txBody>
          <a:bodyPr vert="horz" lIns="0" tIns="7200" rIns="0" bIns="0" rtlCol="0" anchor="ctr"/>
          <a:lstStyle>
            <a:lvl1pPr algn="r">
              <a:defRPr sz="900">
                <a:solidFill>
                  <a:schemeClr val="tx1"/>
                </a:solidFill>
              </a:defRPr>
            </a:lvl1pPr>
          </a:lstStyle>
          <a:p>
            <a:fld id="{5A754E96-F0CA-46E3-A925-434243DCAE1E}"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3"/>
          </p:nvPr>
        </p:nvSpPr>
        <p:spPr>
          <a:xfrm>
            <a:off x="396001" y="6552000"/>
            <a:ext cx="4896080" cy="306000"/>
          </a:xfrm>
          <a:prstGeom prst="rect">
            <a:avLst/>
          </a:prstGeom>
        </p:spPr>
        <p:txBody>
          <a:bodyPr vert="horz" lIns="0" tIns="7200" rIns="0" bIns="0" rtlCol="0" anchor="ctr"/>
          <a:lstStyle>
            <a:lvl1pPr algn="l">
              <a:defRPr sz="900">
                <a:solidFill>
                  <a:schemeClr val="tx1"/>
                </a:solidFill>
              </a:defRPr>
            </a:lvl1p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4"/>
          </p:nvPr>
        </p:nvSpPr>
        <p:spPr>
          <a:xfrm>
            <a:off x="86230" y="6552000"/>
            <a:ext cx="251048" cy="306000"/>
          </a:xfrm>
          <a:prstGeom prst="rect">
            <a:avLst/>
          </a:prstGeom>
        </p:spPr>
        <p:txBody>
          <a:bodyPr vert="horz" lIns="0" tIns="7200" rIns="0" bIns="0" rtlCol="0" anchor="ctr"/>
          <a:lstStyle>
            <a:lvl1pPr algn="r">
              <a:defRPr sz="900">
                <a:solidFill>
                  <a:schemeClr val="tx1"/>
                </a:solidFill>
              </a:defRPr>
            </a:lvl1pPr>
          </a:lstStyle>
          <a:p>
            <a:fld id="{B8BD4307-8E25-4063-B042-91C9BB9E4C20}" type="slidenum">
              <a:rPr lang="en-US" noProof="0" smtClean="0">
                <a:solidFill>
                  <a:prstClr val="black"/>
                </a:solidFill>
              </a:rPr>
              <a:pPr/>
              <a:t>‹#›</a:t>
            </a:fld>
            <a:endParaRPr lang="en-US" noProof="0" dirty="0">
              <a:solidFill>
                <a:prstClr val="black"/>
              </a:solidFill>
            </a:endParaRPr>
          </a:p>
        </p:txBody>
      </p:sp>
      <p:cxnSp>
        <p:nvCxnSpPr>
          <p:cNvPr id="8" name="Gerade Verbindung 7"/>
          <p:cNvCxnSpPr/>
          <p:nvPr/>
        </p:nvCxnSpPr>
        <p:spPr>
          <a:xfrm>
            <a:off x="396000" y="6552000"/>
            <a:ext cx="83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12347" y="6652539"/>
            <a:ext cx="938784" cy="108204"/>
          </a:xfrm>
          <a:prstGeom prst="rect">
            <a:avLst/>
          </a:prstGeom>
        </p:spPr>
      </p:pic>
    </p:spTree>
    <p:extLst>
      <p:ext uri="{BB962C8B-B14F-4D97-AF65-F5344CB8AC3E}">
        <p14:creationId xmlns:p14="http://schemas.microsoft.com/office/powerpoint/2010/main" val="101495474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iming>
    <p:tnLst>
      <p:par>
        <p:cTn id="1" dur="indefinite" restart="never" nodeType="tmRoot"/>
      </p:par>
    </p:tnLst>
  </p:timing>
  <p:hf hdr="0" dt="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96000" y="368191"/>
            <a:ext cx="8352000" cy="900000"/>
          </a:xfrm>
          <a:prstGeom prst="rect">
            <a:avLst/>
          </a:prstGeom>
        </p:spPr>
        <p:txBody>
          <a:bodyPr vert="horz" lIns="0" tIns="0" rIns="0" bIns="0" rtlCol="0" anchor="t">
            <a:noAutofit/>
          </a:bodyPr>
          <a:lstStyle/>
          <a:p>
            <a:r>
              <a:rPr lang="en-US" noProof="0" dirty="0" smtClean="0"/>
              <a:t>Headline for content page in CorpoA Regular 30 pt on two lines</a:t>
            </a:r>
            <a:endParaRPr lang="en-US" noProof="0" dirty="0"/>
          </a:p>
        </p:txBody>
      </p:sp>
      <p:sp>
        <p:nvSpPr>
          <p:cNvPr id="3" name="Textplatzhalter 2"/>
          <p:cNvSpPr>
            <a:spLocks noGrp="1"/>
          </p:cNvSpPr>
          <p:nvPr>
            <p:ph type="body" idx="1"/>
          </p:nvPr>
        </p:nvSpPr>
        <p:spPr>
          <a:xfrm>
            <a:off x="396000" y="1422944"/>
            <a:ext cx="8352000" cy="4973094"/>
          </a:xfrm>
          <a:prstGeom prst="rect">
            <a:avLst/>
          </a:prstGeom>
        </p:spPr>
        <p:txBody>
          <a:bodyPr vert="horz" lIns="0" tIns="0" rIns="0" bIns="0" rtlCol="0">
            <a:noAutofit/>
          </a:body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5"/>
            <a:r>
              <a:rPr lang="en-US" noProof="0" dirty="0" smtClean="0"/>
              <a:t>Sixth level</a:t>
            </a:r>
          </a:p>
          <a:p>
            <a:pPr lvl="6"/>
            <a:r>
              <a:rPr lang="en-US" noProof="0" dirty="0" smtClean="0"/>
              <a:t>Seventh level</a:t>
            </a:r>
          </a:p>
          <a:p>
            <a:pPr lvl="7"/>
            <a:r>
              <a:rPr lang="en-US" noProof="0" dirty="0" smtClean="0"/>
              <a:t>Eighth level</a:t>
            </a:r>
          </a:p>
          <a:p>
            <a:pPr lvl="8"/>
            <a:r>
              <a:rPr lang="en-US" noProof="0" dirty="0" smtClean="0"/>
              <a:t>Ninth level</a:t>
            </a:r>
            <a:endParaRPr lang="en-US" noProof="0" dirty="0"/>
          </a:p>
        </p:txBody>
      </p:sp>
      <p:sp>
        <p:nvSpPr>
          <p:cNvPr id="4" name="Datumsplatzhalter 3"/>
          <p:cNvSpPr>
            <a:spLocks noGrp="1"/>
          </p:cNvSpPr>
          <p:nvPr>
            <p:ph type="dt" sz="half" idx="2"/>
          </p:nvPr>
        </p:nvSpPr>
        <p:spPr>
          <a:xfrm>
            <a:off x="5436096" y="6552000"/>
            <a:ext cx="765448" cy="306000"/>
          </a:xfrm>
          <a:prstGeom prst="rect">
            <a:avLst/>
          </a:prstGeom>
        </p:spPr>
        <p:txBody>
          <a:bodyPr vert="horz" lIns="0" tIns="7200" rIns="0" bIns="0" rtlCol="0" anchor="ctr"/>
          <a:lstStyle>
            <a:lvl1pPr algn="r">
              <a:defRPr sz="900">
                <a:solidFill>
                  <a:schemeClr val="tx1"/>
                </a:solidFill>
              </a:defRPr>
            </a:lvl1pPr>
          </a:lstStyle>
          <a:p>
            <a:fld id="{EACCD19A-9E6D-498C-9249-C311AC280225}"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3"/>
          </p:nvPr>
        </p:nvSpPr>
        <p:spPr>
          <a:xfrm>
            <a:off x="396001" y="6552000"/>
            <a:ext cx="4896080" cy="306000"/>
          </a:xfrm>
          <a:prstGeom prst="rect">
            <a:avLst/>
          </a:prstGeom>
        </p:spPr>
        <p:txBody>
          <a:bodyPr vert="horz" lIns="0" tIns="7200" rIns="0" bIns="0" rtlCol="0" anchor="ctr"/>
          <a:lstStyle>
            <a:lvl1pPr algn="l">
              <a:defRPr sz="900">
                <a:solidFill>
                  <a:schemeClr val="tx1"/>
                </a:solidFill>
              </a:defRPr>
            </a:lvl1p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4"/>
          </p:nvPr>
        </p:nvSpPr>
        <p:spPr>
          <a:xfrm>
            <a:off x="86230" y="6552000"/>
            <a:ext cx="251048" cy="306000"/>
          </a:xfrm>
          <a:prstGeom prst="rect">
            <a:avLst/>
          </a:prstGeom>
        </p:spPr>
        <p:txBody>
          <a:bodyPr vert="horz" lIns="0" tIns="7200" rIns="0" bIns="0" rtlCol="0" anchor="ctr"/>
          <a:lstStyle>
            <a:lvl1pPr algn="r">
              <a:defRPr sz="900">
                <a:solidFill>
                  <a:schemeClr val="tx1"/>
                </a:solidFill>
              </a:defRPr>
            </a:lvl1pPr>
          </a:lstStyle>
          <a:p>
            <a:fld id="{B8BD4307-8E25-4063-B042-91C9BB9E4C20}" type="slidenum">
              <a:rPr lang="en-US" noProof="0" smtClean="0">
                <a:solidFill>
                  <a:prstClr val="black"/>
                </a:solidFill>
              </a:rPr>
              <a:pPr/>
              <a:t>‹#›</a:t>
            </a:fld>
            <a:endParaRPr lang="en-US" noProof="0" dirty="0">
              <a:solidFill>
                <a:prstClr val="black"/>
              </a:solidFill>
            </a:endParaRPr>
          </a:p>
        </p:txBody>
      </p:sp>
      <p:cxnSp>
        <p:nvCxnSpPr>
          <p:cNvPr id="8" name="Gerade Verbindung 7"/>
          <p:cNvCxnSpPr/>
          <p:nvPr/>
        </p:nvCxnSpPr>
        <p:spPr>
          <a:xfrm>
            <a:off x="396000" y="6552000"/>
            <a:ext cx="83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5201" y="72002"/>
            <a:ext cx="1877413" cy="304775"/>
          </a:xfrm>
          <a:prstGeom prst="rect">
            <a:avLst/>
          </a:prstGeom>
        </p:spPr>
      </p:pic>
      <p:pic>
        <p:nvPicPr>
          <p:cNvPr id="10" name="Grafik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12347" y="6652539"/>
            <a:ext cx="938784" cy="108204"/>
          </a:xfrm>
          <a:prstGeom prst="rect">
            <a:avLst/>
          </a:prstGeom>
        </p:spPr>
      </p:pic>
    </p:spTree>
    <p:extLst>
      <p:ext uri="{BB962C8B-B14F-4D97-AF65-F5344CB8AC3E}">
        <p14:creationId xmlns:p14="http://schemas.microsoft.com/office/powerpoint/2010/main" val="402967915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iming>
    <p:tnLst>
      <p:par>
        <p:cTn id="1" dur="indefinite" restart="never" nodeType="tmRoot"/>
      </p:par>
    </p:tnLst>
  </p:timing>
  <p:hf hdr="0" dt="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96000" y="368191"/>
            <a:ext cx="8352000" cy="900000"/>
          </a:xfrm>
          <a:prstGeom prst="rect">
            <a:avLst/>
          </a:prstGeom>
        </p:spPr>
        <p:txBody>
          <a:bodyPr vert="horz" lIns="0" tIns="0" rIns="0" bIns="0" rtlCol="0" anchor="t">
            <a:noAutofit/>
          </a:bodyPr>
          <a:lstStyle/>
          <a:p>
            <a:r>
              <a:rPr lang="en-US" noProof="0" dirty="0" smtClean="0"/>
              <a:t>Headline for content page in CorpoA Regular 30 pt on two lines</a:t>
            </a:r>
            <a:endParaRPr lang="en-US" noProof="0" dirty="0"/>
          </a:p>
        </p:txBody>
      </p:sp>
      <p:sp>
        <p:nvSpPr>
          <p:cNvPr id="3" name="Textplatzhalter 2"/>
          <p:cNvSpPr>
            <a:spLocks noGrp="1"/>
          </p:cNvSpPr>
          <p:nvPr>
            <p:ph type="body" idx="1"/>
          </p:nvPr>
        </p:nvSpPr>
        <p:spPr>
          <a:xfrm>
            <a:off x="396000" y="1422944"/>
            <a:ext cx="8352000" cy="4973094"/>
          </a:xfrm>
          <a:prstGeom prst="rect">
            <a:avLst/>
          </a:prstGeom>
        </p:spPr>
        <p:txBody>
          <a:bodyPr vert="horz" lIns="0" tIns="0" rIns="0" bIns="0" rtlCol="0">
            <a:noAutofit/>
          </a:body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5"/>
            <a:r>
              <a:rPr lang="en-US" noProof="0" dirty="0" smtClean="0"/>
              <a:t>Sixth level</a:t>
            </a:r>
          </a:p>
          <a:p>
            <a:pPr lvl="6"/>
            <a:r>
              <a:rPr lang="en-US" noProof="0" dirty="0" smtClean="0"/>
              <a:t>Seventh level</a:t>
            </a:r>
          </a:p>
          <a:p>
            <a:pPr lvl="7"/>
            <a:r>
              <a:rPr lang="en-US" noProof="0" dirty="0" smtClean="0"/>
              <a:t>Eighth level</a:t>
            </a:r>
          </a:p>
          <a:p>
            <a:pPr lvl="8"/>
            <a:r>
              <a:rPr lang="en-US" noProof="0" dirty="0" smtClean="0"/>
              <a:t>Ninth level</a:t>
            </a:r>
            <a:endParaRPr lang="en-US" noProof="0" dirty="0"/>
          </a:p>
        </p:txBody>
      </p:sp>
      <p:sp>
        <p:nvSpPr>
          <p:cNvPr id="4" name="Datumsplatzhalter 3"/>
          <p:cNvSpPr>
            <a:spLocks noGrp="1"/>
          </p:cNvSpPr>
          <p:nvPr>
            <p:ph type="dt" sz="half" idx="2"/>
          </p:nvPr>
        </p:nvSpPr>
        <p:spPr>
          <a:xfrm>
            <a:off x="5436096" y="6552000"/>
            <a:ext cx="765448" cy="306000"/>
          </a:xfrm>
          <a:prstGeom prst="rect">
            <a:avLst/>
          </a:prstGeom>
        </p:spPr>
        <p:txBody>
          <a:bodyPr vert="horz" lIns="0" tIns="7200" rIns="0" bIns="0" rtlCol="0" anchor="ctr"/>
          <a:lstStyle>
            <a:lvl1pPr algn="r">
              <a:defRPr sz="900">
                <a:solidFill>
                  <a:schemeClr val="tx1"/>
                </a:solidFill>
              </a:defRPr>
            </a:lvl1pPr>
          </a:lstStyle>
          <a:p>
            <a:fld id="{14D0A514-C14A-4A93-B517-19EDD8D853EC}"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3"/>
          </p:nvPr>
        </p:nvSpPr>
        <p:spPr>
          <a:xfrm>
            <a:off x="396001" y="6552000"/>
            <a:ext cx="4896080" cy="306000"/>
          </a:xfrm>
          <a:prstGeom prst="rect">
            <a:avLst/>
          </a:prstGeom>
        </p:spPr>
        <p:txBody>
          <a:bodyPr vert="horz" lIns="0" tIns="7200" rIns="0" bIns="0" rtlCol="0" anchor="ctr"/>
          <a:lstStyle>
            <a:lvl1pPr algn="l">
              <a:defRPr sz="900">
                <a:solidFill>
                  <a:schemeClr val="tx1"/>
                </a:solidFill>
              </a:defRPr>
            </a:lvl1p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4"/>
          </p:nvPr>
        </p:nvSpPr>
        <p:spPr>
          <a:xfrm>
            <a:off x="86230" y="6552000"/>
            <a:ext cx="251048" cy="306000"/>
          </a:xfrm>
          <a:prstGeom prst="rect">
            <a:avLst/>
          </a:prstGeom>
        </p:spPr>
        <p:txBody>
          <a:bodyPr vert="horz" lIns="0" tIns="7200" rIns="0" bIns="0" rtlCol="0" anchor="ctr"/>
          <a:lstStyle>
            <a:lvl1pPr algn="r">
              <a:defRPr sz="900">
                <a:solidFill>
                  <a:schemeClr val="tx1"/>
                </a:solidFill>
              </a:defRPr>
            </a:lvl1pPr>
          </a:lstStyle>
          <a:p>
            <a:fld id="{B8BD4307-8E25-4063-B042-91C9BB9E4C20}" type="slidenum">
              <a:rPr lang="en-US" noProof="0" smtClean="0">
                <a:solidFill>
                  <a:prstClr val="black"/>
                </a:solidFill>
              </a:rPr>
              <a:pPr/>
              <a:t>‹#›</a:t>
            </a:fld>
            <a:endParaRPr lang="en-US" noProof="0" dirty="0">
              <a:solidFill>
                <a:prstClr val="black"/>
              </a:solidFill>
            </a:endParaRPr>
          </a:p>
        </p:txBody>
      </p:sp>
      <p:cxnSp>
        <p:nvCxnSpPr>
          <p:cNvPr id="8" name="Gerade Verbindung 7"/>
          <p:cNvCxnSpPr/>
          <p:nvPr/>
        </p:nvCxnSpPr>
        <p:spPr>
          <a:xfrm>
            <a:off x="396000" y="6552000"/>
            <a:ext cx="83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5200" y="72002"/>
            <a:ext cx="1877412" cy="304775"/>
          </a:xfrm>
          <a:prstGeom prst="rect">
            <a:avLst/>
          </a:prstGeom>
        </p:spPr>
      </p:pic>
      <p:pic>
        <p:nvPicPr>
          <p:cNvPr id="10" name="Grafik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12347" y="6652539"/>
            <a:ext cx="938784" cy="108204"/>
          </a:xfrm>
          <a:prstGeom prst="rect">
            <a:avLst/>
          </a:prstGeom>
        </p:spPr>
      </p:pic>
    </p:spTree>
    <p:extLst>
      <p:ext uri="{BB962C8B-B14F-4D97-AF65-F5344CB8AC3E}">
        <p14:creationId xmlns:p14="http://schemas.microsoft.com/office/powerpoint/2010/main" val="65234667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hf hdr="0" dt="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96000" y="368191"/>
            <a:ext cx="8352000" cy="900000"/>
          </a:xfrm>
          <a:prstGeom prst="rect">
            <a:avLst/>
          </a:prstGeom>
        </p:spPr>
        <p:txBody>
          <a:bodyPr vert="horz" lIns="0" tIns="0" rIns="0" bIns="0" rtlCol="0" anchor="t">
            <a:noAutofit/>
          </a:bodyPr>
          <a:lstStyle/>
          <a:p>
            <a:r>
              <a:rPr lang="en-US" noProof="0" dirty="0" smtClean="0"/>
              <a:t>Headline for content page in CorpoA Regular 30 pt on two lines</a:t>
            </a:r>
            <a:endParaRPr lang="en-US" noProof="0" dirty="0"/>
          </a:p>
        </p:txBody>
      </p:sp>
      <p:sp>
        <p:nvSpPr>
          <p:cNvPr id="3" name="Textplatzhalter 2"/>
          <p:cNvSpPr>
            <a:spLocks noGrp="1"/>
          </p:cNvSpPr>
          <p:nvPr>
            <p:ph type="body" idx="1"/>
          </p:nvPr>
        </p:nvSpPr>
        <p:spPr>
          <a:xfrm>
            <a:off x="396000" y="1422944"/>
            <a:ext cx="8352000" cy="4973094"/>
          </a:xfrm>
          <a:prstGeom prst="rect">
            <a:avLst/>
          </a:prstGeom>
        </p:spPr>
        <p:txBody>
          <a:bodyPr vert="horz" lIns="0" tIns="0" rIns="0" bIns="0" rtlCol="0">
            <a:noAutofit/>
          </a:body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5"/>
            <a:r>
              <a:rPr lang="en-US" noProof="0" dirty="0" smtClean="0"/>
              <a:t>Sixth level</a:t>
            </a:r>
          </a:p>
          <a:p>
            <a:pPr lvl="6"/>
            <a:r>
              <a:rPr lang="en-US" noProof="0" dirty="0" smtClean="0"/>
              <a:t>Seventh level</a:t>
            </a:r>
          </a:p>
          <a:p>
            <a:pPr lvl="7"/>
            <a:r>
              <a:rPr lang="en-US" noProof="0" dirty="0" smtClean="0"/>
              <a:t>Eighth level</a:t>
            </a:r>
          </a:p>
          <a:p>
            <a:pPr lvl="8"/>
            <a:r>
              <a:rPr lang="en-US" noProof="0" dirty="0" smtClean="0"/>
              <a:t>Ninth level</a:t>
            </a:r>
            <a:endParaRPr lang="en-US" noProof="0" dirty="0"/>
          </a:p>
        </p:txBody>
      </p:sp>
      <p:sp>
        <p:nvSpPr>
          <p:cNvPr id="4" name="Datumsplatzhalter 3"/>
          <p:cNvSpPr>
            <a:spLocks noGrp="1"/>
          </p:cNvSpPr>
          <p:nvPr>
            <p:ph type="dt" sz="half" idx="2"/>
          </p:nvPr>
        </p:nvSpPr>
        <p:spPr>
          <a:xfrm>
            <a:off x="5436096" y="6552000"/>
            <a:ext cx="765448" cy="306000"/>
          </a:xfrm>
          <a:prstGeom prst="rect">
            <a:avLst/>
          </a:prstGeom>
        </p:spPr>
        <p:txBody>
          <a:bodyPr vert="horz" lIns="0" tIns="7200" rIns="0" bIns="0" rtlCol="0" anchor="ctr"/>
          <a:lstStyle>
            <a:lvl1pPr algn="r">
              <a:defRPr sz="900">
                <a:solidFill>
                  <a:schemeClr val="tx1"/>
                </a:solidFill>
              </a:defRPr>
            </a:lvl1pPr>
          </a:lstStyle>
          <a:p>
            <a:fld id="{03ADA402-F9FD-40C0-8B3F-08982847AF01}"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3"/>
          </p:nvPr>
        </p:nvSpPr>
        <p:spPr>
          <a:xfrm>
            <a:off x="396001" y="6552000"/>
            <a:ext cx="4896080" cy="306000"/>
          </a:xfrm>
          <a:prstGeom prst="rect">
            <a:avLst/>
          </a:prstGeom>
        </p:spPr>
        <p:txBody>
          <a:bodyPr vert="horz" lIns="0" tIns="7200" rIns="0" bIns="0" rtlCol="0" anchor="ctr"/>
          <a:lstStyle>
            <a:lvl1pPr algn="l">
              <a:defRPr sz="900">
                <a:solidFill>
                  <a:schemeClr val="tx1"/>
                </a:solidFill>
              </a:defRPr>
            </a:lvl1p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4"/>
          </p:nvPr>
        </p:nvSpPr>
        <p:spPr>
          <a:xfrm>
            <a:off x="86230" y="6552000"/>
            <a:ext cx="251048" cy="306000"/>
          </a:xfrm>
          <a:prstGeom prst="rect">
            <a:avLst/>
          </a:prstGeom>
        </p:spPr>
        <p:txBody>
          <a:bodyPr vert="horz" lIns="0" tIns="7200" rIns="0" bIns="0" rtlCol="0" anchor="ctr"/>
          <a:lstStyle>
            <a:lvl1pPr algn="r">
              <a:defRPr sz="900">
                <a:solidFill>
                  <a:schemeClr val="tx1"/>
                </a:solidFill>
              </a:defRPr>
            </a:lvl1pPr>
          </a:lstStyle>
          <a:p>
            <a:fld id="{B8BD4307-8E25-4063-B042-91C9BB9E4C20}" type="slidenum">
              <a:rPr lang="en-US" noProof="0" smtClean="0">
                <a:solidFill>
                  <a:prstClr val="black"/>
                </a:solidFill>
              </a:rPr>
              <a:pPr/>
              <a:t>‹#›</a:t>
            </a:fld>
            <a:endParaRPr lang="en-US" noProof="0" dirty="0">
              <a:solidFill>
                <a:prstClr val="black"/>
              </a:solidFill>
            </a:endParaRPr>
          </a:p>
        </p:txBody>
      </p:sp>
      <p:cxnSp>
        <p:nvCxnSpPr>
          <p:cNvPr id="8" name="Gerade Verbindung 7"/>
          <p:cNvCxnSpPr/>
          <p:nvPr/>
        </p:nvCxnSpPr>
        <p:spPr>
          <a:xfrm>
            <a:off x="396000" y="6552000"/>
            <a:ext cx="83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5200" y="72002"/>
            <a:ext cx="1877412" cy="304775"/>
          </a:xfrm>
          <a:prstGeom prst="rect">
            <a:avLst/>
          </a:prstGeom>
        </p:spPr>
      </p:pic>
      <p:pic>
        <p:nvPicPr>
          <p:cNvPr id="10" name="Grafik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12347" y="6652539"/>
            <a:ext cx="938784" cy="108204"/>
          </a:xfrm>
          <a:prstGeom prst="rect">
            <a:avLst/>
          </a:prstGeom>
        </p:spPr>
      </p:pic>
    </p:spTree>
    <p:extLst>
      <p:ext uri="{BB962C8B-B14F-4D97-AF65-F5344CB8AC3E}">
        <p14:creationId xmlns:p14="http://schemas.microsoft.com/office/powerpoint/2010/main" val="42780395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iming>
    <p:tnLst>
      <p:par>
        <p:cTn id="1" dur="indefinite" restart="never" nodeType="tmRoot"/>
      </p:par>
    </p:tnLst>
  </p:timing>
  <p:hf hdr="0" dt="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96000" y="368191"/>
            <a:ext cx="8352000" cy="900000"/>
          </a:xfrm>
          <a:prstGeom prst="rect">
            <a:avLst/>
          </a:prstGeom>
        </p:spPr>
        <p:txBody>
          <a:bodyPr vert="horz" lIns="0" tIns="0" rIns="0" bIns="0" rtlCol="0" anchor="t">
            <a:noAutofit/>
          </a:bodyPr>
          <a:lstStyle/>
          <a:p>
            <a:r>
              <a:rPr lang="en-US" noProof="0" dirty="0" smtClean="0"/>
              <a:t>Headline for content page in CorpoA Regular 30 pt on two lines</a:t>
            </a:r>
            <a:endParaRPr lang="en-US" noProof="0" dirty="0"/>
          </a:p>
        </p:txBody>
      </p:sp>
      <p:sp>
        <p:nvSpPr>
          <p:cNvPr id="3" name="Textplatzhalter 2"/>
          <p:cNvSpPr>
            <a:spLocks noGrp="1"/>
          </p:cNvSpPr>
          <p:nvPr>
            <p:ph type="body" idx="1"/>
          </p:nvPr>
        </p:nvSpPr>
        <p:spPr>
          <a:xfrm>
            <a:off x="396000" y="1422944"/>
            <a:ext cx="8352000" cy="4973094"/>
          </a:xfrm>
          <a:prstGeom prst="rect">
            <a:avLst/>
          </a:prstGeom>
        </p:spPr>
        <p:txBody>
          <a:bodyPr vert="horz" lIns="0" tIns="0" rIns="0" bIns="0" rtlCol="0">
            <a:noAutofit/>
          </a:body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5"/>
            <a:r>
              <a:rPr lang="en-US" noProof="0" dirty="0" smtClean="0"/>
              <a:t>Sixth level</a:t>
            </a:r>
          </a:p>
          <a:p>
            <a:pPr lvl="6"/>
            <a:r>
              <a:rPr lang="en-US" noProof="0" dirty="0" smtClean="0"/>
              <a:t>Seventh level</a:t>
            </a:r>
          </a:p>
          <a:p>
            <a:pPr lvl="7"/>
            <a:r>
              <a:rPr lang="en-US" noProof="0" dirty="0" smtClean="0"/>
              <a:t>Eighth level</a:t>
            </a:r>
          </a:p>
          <a:p>
            <a:pPr lvl="8"/>
            <a:r>
              <a:rPr lang="en-US" noProof="0" dirty="0" smtClean="0"/>
              <a:t>Ninth level</a:t>
            </a:r>
            <a:endParaRPr lang="en-US" noProof="0" dirty="0"/>
          </a:p>
        </p:txBody>
      </p:sp>
      <p:sp>
        <p:nvSpPr>
          <p:cNvPr id="4" name="Datumsplatzhalter 3"/>
          <p:cNvSpPr>
            <a:spLocks noGrp="1"/>
          </p:cNvSpPr>
          <p:nvPr>
            <p:ph type="dt" sz="half" idx="2"/>
          </p:nvPr>
        </p:nvSpPr>
        <p:spPr>
          <a:xfrm>
            <a:off x="5436096" y="6552000"/>
            <a:ext cx="765448" cy="306000"/>
          </a:xfrm>
          <a:prstGeom prst="rect">
            <a:avLst/>
          </a:prstGeom>
        </p:spPr>
        <p:txBody>
          <a:bodyPr vert="horz" lIns="0" tIns="7200" rIns="0" bIns="0" rtlCol="0" anchor="ctr"/>
          <a:lstStyle>
            <a:lvl1pPr algn="r">
              <a:defRPr sz="900">
                <a:solidFill>
                  <a:schemeClr val="tx1"/>
                </a:solidFill>
              </a:defRPr>
            </a:lvl1pPr>
          </a:lstStyle>
          <a:p>
            <a:fld id="{D67F78D1-89B0-4BAF-A9E7-AF08743B1E37}"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3"/>
          </p:nvPr>
        </p:nvSpPr>
        <p:spPr>
          <a:xfrm>
            <a:off x="396001" y="6552000"/>
            <a:ext cx="4896080" cy="306000"/>
          </a:xfrm>
          <a:prstGeom prst="rect">
            <a:avLst/>
          </a:prstGeom>
        </p:spPr>
        <p:txBody>
          <a:bodyPr vert="horz" lIns="0" tIns="7200" rIns="0" bIns="0" rtlCol="0" anchor="ctr"/>
          <a:lstStyle>
            <a:lvl1pPr algn="l">
              <a:defRPr sz="900">
                <a:solidFill>
                  <a:schemeClr val="tx1"/>
                </a:solidFill>
              </a:defRPr>
            </a:lvl1p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4"/>
          </p:nvPr>
        </p:nvSpPr>
        <p:spPr>
          <a:xfrm>
            <a:off x="86230" y="6552000"/>
            <a:ext cx="251048" cy="306000"/>
          </a:xfrm>
          <a:prstGeom prst="rect">
            <a:avLst/>
          </a:prstGeom>
        </p:spPr>
        <p:txBody>
          <a:bodyPr vert="horz" lIns="0" tIns="7200" rIns="0" bIns="0" rtlCol="0" anchor="ctr"/>
          <a:lstStyle>
            <a:lvl1pPr algn="r">
              <a:defRPr sz="900">
                <a:solidFill>
                  <a:schemeClr val="tx1"/>
                </a:solidFill>
              </a:defRPr>
            </a:lvl1pPr>
          </a:lstStyle>
          <a:p>
            <a:fld id="{B8BD4307-8E25-4063-B042-91C9BB9E4C20}" type="slidenum">
              <a:rPr lang="en-US" noProof="0" smtClean="0">
                <a:solidFill>
                  <a:prstClr val="black"/>
                </a:solidFill>
              </a:rPr>
              <a:pPr/>
              <a:t>‹#›</a:t>
            </a:fld>
            <a:endParaRPr lang="en-US" noProof="0" dirty="0">
              <a:solidFill>
                <a:prstClr val="black"/>
              </a:solidFill>
            </a:endParaRPr>
          </a:p>
        </p:txBody>
      </p:sp>
      <p:cxnSp>
        <p:nvCxnSpPr>
          <p:cNvPr id="8" name="Gerade Verbindung 7"/>
          <p:cNvCxnSpPr/>
          <p:nvPr/>
        </p:nvCxnSpPr>
        <p:spPr>
          <a:xfrm>
            <a:off x="396000" y="6552000"/>
            <a:ext cx="83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14001" y="72002"/>
            <a:ext cx="1877413" cy="304775"/>
          </a:xfrm>
          <a:prstGeom prst="rect">
            <a:avLst/>
          </a:prstGeom>
        </p:spPr>
      </p:pic>
      <p:pic>
        <p:nvPicPr>
          <p:cNvPr id="10" name="Grafik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65200" y="72002"/>
            <a:ext cx="1877412" cy="304775"/>
          </a:xfrm>
          <a:prstGeom prst="rect">
            <a:avLst/>
          </a:prstGeom>
        </p:spPr>
      </p:pic>
      <p:pic>
        <p:nvPicPr>
          <p:cNvPr id="12" name="Grafik 1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12347" y="6652539"/>
            <a:ext cx="938784" cy="108204"/>
          </a:xfrm>
          <a:prstGeom prst="rect">
            <a:avLst/>
          </a:prstGeom>
        </p:spPr>
      </p:pic>
    </p:spTree>
    <p:extLst>
      <p:ext uri="{BB962C8B-B14F-4D97-AF65-F5344CB8AC3E}">
        <p14:creationId xmlns:p14="http://schemas.microsoft.com/office/powerpoint/2010/main" val="105067724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iming>
    <p:tnLst>
      <p:par>
        <p:cTn id="1" dur="indefinite" restart="never" nodeType="tmRoot"/>
      </p:par>
    </p:tnLst>
  </p:timing>
  <p:hf hdr="0" dt="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96000" y="368191"/>
            <a:ext cx="8352000" cy="900000"/>
          </a:xfrm>
          <a:prstGeom prst="rect">
            <a:avLst/>
          </a:prstGeom>
        </p:spPr>
        <p:txBody>
          <a:bodyPr vert="horz" lIns="0" tIns="0" rIns="0" bIns="0" rtlCol="0" anchor="t">
            <a:noAutofit/>
          </a:bodyPr>
          <a:lstStyle/>
          <a:p>
            <a:r>
              <a:rPr lang="en-US" noProof="0" dirty="0" smtClean="0"/>
              <a:t>Headline for content page in CorpoA Regular 30 pt on two lines</a:t>
            </a:r>
            <a:endParaRPr lang="en-US" noProof="0" dirty="0"/>
          </a:p>
        </p:txBody>
      </p:sp>
      <p:sp>
        <p:nvSpPr>
          <p:cNvPr id="3" name="Textplatzhalter 2"/>
          <p:cNvSpPr>
            <a:spLocks noGrp="1"/>
          </p:cNvSpPr>
          <p:nvPr>
            <p:ph type="body" idx="1"/>
          </p:nvPr>
        </p:nvSpPr>
        <p:spPr>
          <a:xfrm>
            <a:off x="396000" y="1422944"/>
            <a:ext cx="8352000" cy="4973094"/>
          </a:xfrm>
          <a:prstGeom prst="rect">
            <a:avLst/>
          </a:prstGeom>
        </p:spPr>
        <p:txBody>
          <a:bodyPr vert="horz" lIns="0" tIns="0" rIns="0" bIns="0" rtlCol="0">
            <a:noAutofit/>
          </a:bodyPr>
          <a:lstStyle/>
          <a:p>
            <a:pPr lvl="0"/>
            <a:r>
              <a:rPr lang="en-US" noProof="0" dirty="0" smtClean="0"/>
              <a:t>Text slides are in CorpoS Regular, 20 pt.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a:p>
            <a:pPr lvl="5"/>
            <a:r>
              <a:rPr lang="en-US" noProof="0" dirty="0" smtClean="0"/>
              <a:t>Sixth level</a:t>
            </a:r>
          </a:p>
          <a:p>
            <a:pPr lvl="6"/>
            <a:r>
              <a:rPr lang="en-US" noProof="0" dirty="0" smtClean="0"/>
              <a:t>Seventh level</a:t>
            </a:r>
          </a:p>
          <a:p>
            <a:pPr lvl="7"/>
            <a:r>
              <a:rPr lang="en-US" noProof="0" dirty="0" smtClean="0"/>
              <a:t>Eighth level</a:t>
            </a:r>
          </a:p>
          <a:p>
            <a:pPr lvl="8"/>
            <a:r>
              <a:rPr lang="en-US" noProof="0" dirty="0" smtClean="0"/>
              <a:t>Ninth level</a:t>
            </a:r>
            <a:endParaRPr lang="en-US" noProof="0" dirty="0"/>
          </a:p>
        </p:txBody>
      </p:sp>
      <p:sp>
        <p:nvSpPr>
          <p:cNvPr id="4" name="Datumsplatzhalter 3"/>
          <p:cNvSpPr>
            <a:spLocks noGrp="1"/>
          </p:cNvSpPr>
          <p:nvPr>
            <p:ph type="dt" sz="half" idx="2"/>
          </p:nvPr>
        </p:nvSpPr>
        <p:spPr>
          <a:xfrm>
            <a:off x="5436096" y="6552000"/>
            <a:ext cx="765448" cy="306000"/>
          </a:xfrm>
          <a:prstGeom prst="rect">
            <a:avLst/>
          </a:prstGeom>
        </p:spPr>
        <p:txBody>
          <a:bodyPr vert="horz" lIns="0" tIns="7200" rIns="0" bIns="0" rtlCol="0" anchor="ctr"/>
          <a:lstStyle>
            <a:lvl1pPr algn="r">
              <a:defRPr sz="900">
                <a:solidFill>
                  <a:schemeClr val="tx1"/>
                </a:solidFill>
              </a:defRPr>
            </a:lvl1pPr>
          </a:lstStyle>
          <a:p>
            <a:fld id="{F16ED77A-862B-4F7B-A433-B7BD35590B7C}" type="datetime1">
              <a:rPr lang="en-US" noProof="0" smtClean="0">
                <a:solidFill>
                  <a:prstClr val="black"/>
                </a:solidFill>
              </a:rPr>
              <a:pPr/>
              <a:t>5/11/2015</a:t>
            </a:fld>
            <a:endParaRPr lang="en-US" noProof="0" dirty="0">
              <a:solidFill>
                <a:prstClr val="black"/>
              </a:solidFill>
            </a:endParaRPr>
          </a:p>
        </p:txBody>
      </p:sp>
      <p:sp>
        <p:nvSpPr>
          <p:cNvPr id="5" name="Fußzeilenplatzhalter 4"/>
          <p:cNvSpPr>
            <a:spLocks noGrp="1"/>
          </p:cNvSpPr>
          <p:nvPr>
            <p:ph type="ftr" sz="quarter" idx="3"/>
          </p:nvPr>
        </p:nvSpPr>
        <p:spPr>
          <a:xfrm>
            <a:off x="396001" y="6552000"/>
            <a:ext cx="4896080" cy="306000"/>
          </a:xfrm>
          <a:prstGeom prst="rect">
            <a:avLst/>
          </a:prstGeom>
        </p:spPr>
        <p:txBody>
          <a:bodyPr vert="horz" lIns="0" tIns="7200" rIns="0" bIns="0" rtlCol="0" anchor="ctr"/>
          <a:lstStyle>
            <a:lvl1pPr algn="l">
              <a:defRPr sz="900">
                <a:solidFill>
                  <a:schemeClr val="tx1"/>
                </a:solidFill>
              </a:defRPr>
            </a:lvl1pPr>
          </a:lstStyle>
          <a:p>
            <a:r>
              <a:rPr lang="en-US" noProof="0" dirty="0" smtClean="0">
                <a:solidFill>
                  <a:prstClr val="black"/>
                </a:solidFill>
              </a:rPr>
              <a:t>Presentation title in CorpoS Regular 9 pt | Department | Date</a:t>
            </a:r>
            <a:endParaRPr lang="en-US" noProof="0" dirty="0">
              <a:solidFill>
                <a:prstClr val="black"/>
              </a:solidFill>
            </a:endParaRPr>
          </a:p>
        </p:txBody>
      </p:sp>
      <p:sp>
        <p:nvSpPr>
          <p:cNvPr id="6" name="Foliennummernplatzhalter 5"/>
          <p:cNvSpPr>
            <a:spLocks noGrp="1"/>
          </p:cNvSpPr>
          <p:nvPr>
            <p:ph type="sldNum" sz="quarter" idx="4"/>
          </p:nvPr>
        </p:nvSpPr>
        <p:spPr>
          <a:xfrm>
            <a:off x="86230" y="6552000"/>
            <a:ext cx="251048" cy="306000"/>
          </a:xfrm>
          <a:prstGeom prst="rect">
            <a:avLst/>
          </a:prstGeom>
        </p:spPr>
        <p:txBody>
          <a:bodyPr vert="horz" lIns="0" tIns="7200" rIns="0" bIns="0" rtlCol="0" anchor="ctr"/>
          <a:lstStyle>
            <a:lvl1pPr algn="r">
              <a:defRPr sz="900">
                <a:solidFill>
                  <a:schemeClr val="tx1"/>
                </a:solidFill>
              </a:defRPr>
            </a:lvl1pPr>
          </a:lstStyle>
          <a:p>
            <a:fld id="{B8BD4307-8E25-4063-B042-91C9BB9E4C20}" type="slidenum">
              <a:rPr lang="en-US" noProof="0" smtClean="0">
                <a:solidFill>
                  <a:prstClr val="black"/>
                </a:solidFill>
              </a:rPr>
              <a:pPr/>
              <a:t>‹#›</a:t>
            </a:fld>
            <a:endParaRPr lang="en-US" noProof="0" dirty="0">
              <a:solidFill>
                <a:prstClr val="black"/>
              </a:solidFill>
            </a:endParaRPr>
          </a:p>
        </p:txBody>
      </p:sp>
      <p:cxnSp>
        <p:nvCxnSpPr>
          <p:cNvPr id="8" name="Gerade Verbindung 7"/>
          <p:cNvCxnSpPr/>
          <p:nvPr/>
        </p:nvCxnSpPr>
        <p:spPr>
          <a:xfrm>
            <a:off x="396000" y="6552000"/>
            <a:ext cx="8352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fik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14001" y="72002"/>
            <a:ext cx="1877413" cy="304775"/>
          </a:xfrm>
          <a:prstGeom prst="rect">
            <a:avLst/>
          </a:prstGeom>
        </p:spPr>
      </p:pic>
      <p:pic>
        <p:nvPicPr>
          <p:cNvPr id="10" name="Grafik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65200" y="72002"/>
            <a:ext cx="1877412" cy="304775"/>
          </a:xfrm>
          <a:prstGeom prst="rect">
            <a:avLst/>
          </a:prstGeom>
        </p:spPr>
      </p:pic>
      <p:pic>
        <p:nvPicPr>
          <p:cNvPr id="12" name="Grafik 1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12347" y="6652539"/>
            <a:ext cx="938784" cy="108204"/>
          </a:xfrm>
          <a:prstGeom prst="rect">
            <a:avLst/>
          </a:prstGeom>
        </p:spPr>
      </p:pic>
    </p:spTree>
    <p:extLst>
      <p:ext uri="{BB962C8B-B14F-4D97-AF65-F5344CB8AC3E}">
        <p14:creationId xmlns:p14="http://schemas.microsoft.com/office/powerpoint/2010/main" val="379218790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iming>
    <p:tnLst>
      <p:par>
        <p:cTn id="1" dur="indefinite" restart="never" nodeType="tmRoot"/>
      </p:par>
    </p:tnLst>
  </p:timing>
  <p:hf hdr="0" dt="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7.png"/><Relationship Id="rId7" Type="http://schemas.openxmlformats.org/officeDocument/2006/relationships/diagramLayout" Target="../diagrams/layout2.xml"/><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Data" Target="../diagrams/data2.xml"/><Relationship Id="rId11" Type="http://schemas.openxmlformats.org/officeDocument/2006/relationships/image" Target="../media/image20.png"/><Relationship Id="rId5" Type="http://schemas.openxmlformats.org/officeDocument/2006/relationships/image" Target="../media/image19.png"/><Relationship Id="rId10" Type="http://schemas.microsoft.com/office/2007/relationships/diagramDrawing" Target="../diagrams/drawing2.xml"/><Relationship Id="rId4" Type="http://schemas.openxmlformats.org/officeDocument/2006/relationships/image" Target="../media/image18.emf"/><Relationship Id="rId9"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png"/><Relationship Id="rId21" Type="http://schemas.openxmlformats.org/officeDocument/2006/relationships/image" Target="../media/image43.png"/><Relationship Id="rId34" Type="http://schemas.openxmlformats.org/officeDocument/2006/relationships/image" Target="../media/image56.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oleObject" Target="../embeddings/oleObject2.bin"/><Relationship Id="rId18" Type="http://schemas.openxmlformats.org/officeDocument/2006/relationships/image" Target="../media/image70.wmf"/><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67.wmf"/><Relationship Id="rId17" Type="http://schemas.openxmlformats.org/officeDocument/2006/relationships/oleObject" Target="../embeddings/oleObject4.bin"/><Relationship Id="rId2" Type="http://schemas.openxmlformats.org/officeDocument/2006/relationships/slideLayout" Target="../slideLayouts/slideLayout6.xml"/><Relationship Id="rId16" Type="http://schemas.openxmlformats.org/officeDocument/2006/relationships/image" Target="../media/image69.wmf"/><Relationship Id="rId1" Type="http://schemas.openxmlformats.org/officeDocument/2006/relationships/vmlDrawing" Target="../drawings/vmlDrawing1.vml"/><Relationship Id="rId6" Type="http://schemas.openxmlformats.org/officeDocument/2006/relationships/diagramColors" Target="../diagrams/colors3.xml"/><Relationship Id="rId11" Type="http://schemas.openxmlformats.org/officeDocument/2006/relationships/oleObject" Target="../embeddings/oleObject1.bin"/><Relationship Id="rId5" Type="http://schemas.openxmlformats.org/officeDocument/2006/relationships/diagramQuickStyle" Target="../diagrams/quickStyle3.xml"/><Relationship Id="rId15" Type="http://schemas.openxmlformats.org/officeDocument/2006/relationships/oleObject" Target="../embeddings/oleObject3.bin"/><Relationship Id="rId10" Type="http://schemas.openxmlformats.org/officeDocument/2006/relationships/image" Target="../media/image73.png"/><Relationship Id="rId4" Type="http://schemas.openxmlformats.org/officeDocument/2006/relationships/diagramLayout" Target="../diagrams/layout3.xml"/><Relationship Id="rId9" Type="http://schemas.openxmlformats.org/officeDocument/2006/relationships/image" Target="../media/image72.png"/><Relationship Id="rId14" Type="http://schemas.openxmlformats.org/officeDocument/2006/relationships/image" Target="../media/image68.wmf"/></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84.png"/><Relationship Id="rId7"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82.png"/><Relationship Id="rId11" Type="http://schemas.openxmlformats.org/officeDocument/2006/relationships/image" Target="../media/image81.png"/><Relationship Id="rId5" Type="http://schemas.openxmlformats.org/officeDocument/2006/relationships/image" Target="../media/image78.png"/><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oleObject" Target="../embeddings/oleObject8.bin"/><Relationship Id="rId18" Type="http://schemas.openxmlformats.org/officeDocument/2006/relationships/image" Target="../media/image101.wmf"/><Relationship Id="rId26" Type="http://schemas.openxmlformats.org/officeDocument/2006/relationships/image" Target="../media/image105.wmf"/><Relationship Id="rId3" Type="http://schemas.openxmlformats.org/officeDocument/2006/relationships/image" Target="../media/image25.png"/><Relationship Id="rId21" Type="http://schemas.openxmlformats.org/officeDocument/2006/relationships/oleObject" Target="../embeddings/oleObject12.bin"/><Relationship Id="rId34" Type="http://schemas.openxmlformats.org/officeDocument/2006/relationships/image" Target="../media/image110.png"/><Relationship Id="rId7" Type="http://schemas.openxmlformats.org/officeDocument/2006/relationships/oleObject" Target="../embeddings/oleObject5.bin"/><Relationship Id="rId12" Type="http://schemas.openxmlformats.org/officeDocument/2006/relationships/image" Target="../media/image98.wmf"/><Relationship Id="rId17" Type="http://schemas.openxmlformats.org/officeDocument/2006/relationships/oleObject" Target="../embeddings/oleObject10.bin"/><Relationship Id="rId25" Type="http://schemas.openxmlformats.org/officeDocument/2006/relationships/oleObject" Target="../embeddings/oleObject14.bin"/><Relationship Id="rId33" Type="http://schemas.openxmlformats.org/officeDocument/2006/relationships/image" Target="../media/image109.png"/><Relationship Id="rId2" Type="http://schemas.openxmlformats.org/officeDocument/2006/relationships/slideLayout" Target="../slideLayouts/slideLayout6.xml"/><Relationship Id="rId16" Type="http://schemas.openxmlformats.org/officeDocument/2006/relationships/image" Target="../media/image100.wmf"/><Relationship Id="rId20" Type="http://schemas.openxmlformats.org/officeDocument/2006/relationships/image" Target="../media/image102.wmf"/><Relationship Id="rId29" Type="http://schemas.openxmlformats.org/officeDocument/2006/relationships/oleObject" Target="../embeddings/oleObject16.bin"/><Relationship Id="rId1" Type="http://schemas.openxmlformats.org/officeDocument/2006/relationships/vmlDrawing" Target="../drawings/vmlDrawing2.vml"/><Relationship Id="rId6" Type="http://schemas.openxmlformats.org/officeDocument/2006/relationships/image" Target="../media/image26.png"/><Relationship Id="rId11" Type="http://schemas.openxmlformats.org/officeDocument/2006/relationships/oleObject" Target="../embeddings/oleObject7.bin"/><Relationship Id="rId24" Type="http://schemas.openxmlformats.org/officeDocument/2006/relationships/image" Target="../media/image104.wmf"/><Relationship Id="rId32" Type="http://schemas.openxmlformats.org/officeDocument/2006/relationships/image" Target="../media/image108.wmf"/><Relationship Id="rId5" Type="http://schemas.openxmlformats.org/officeDocument/2006/relationships/image" Target="../media/image29.png"/><Relationship Id="rId15" Type="http://schemas.openxmlformats.org/officeDocument/2006/relationships/oleObject" Target="../embeddings/oleObject9.bin"/><Relationship Id="rId23" Type="http://schemas.openxmlformats.org/officeDocument/2006/relationships/oleObject" Target="../embeddings/oleObject13.bin"/><Relationship Id="rId28" Type="http://schemas.openxmlformats.org/officeDocument/2006/relationships/image" Target="../media/image106.wmf"/><Relationship Id="rId36" Type="http://schemas.openxmlformats.org/officeDocument/2006/relationships/image" Target="../media/image112.png"/><Relationship Id="rId10" Type="http://schemas.openxmlformats.org/officeDocument/2006/relationships/image" Target="../media/image97.wmf"/><Relationship Id="rId19" Type="http://schemas.openxmlformats.org/officeDocument/2006/relationships/oleObject" Target="../embeddings/oleObject11.bin"/><Relationship Id="rId31" Type="http://schemas.openxmlformats.org/officeDocument/2006/relationships/oleObject" Target="../embeddings/oleObject17.bin"/><Relationship Id="rId4" Type="http://schemas.openxmlformats.org/officeDocument/2006/relationships/image" Target="../media/image28.png"/><Relationship Id="rId9" Type="http://schemas.openxmlformats.org/officeDocument/2006/relationships/oleObject" Target="../embeddings/oleObject6.bin"/><Relationship Id="rId14" Type="http://schemas.openxmlformats.org/officeDocument/2006/relationships/image" Target="../media/image99.wmf"/><Relationship Id="rId22" Type="http://schemas.openxmlformats.org/officeDocument/2006/relationships/image" Target="../media/image103.wmf"/><Relationship Id="rId27" Type="http://schemas.openxmlformats.org/officeDocument/2006/relationships/oleObject" Target="../embeddings/oleObject15.bin"/><Relationship Id="rId30" Type="http://schemas.openxmlformats.org/officeDocument/2006/relationships/image" Target="../media/image107.wmf"/><Relationship Id="rId35" Type="http://schemas.openxmlformats.org/officeDocument/2006/relationships/image" Target="../media/image111.png"/><Relationship Id="rId8" Type="http://schemas.openxmlformats.org/officeDocument/2006/relationships/image" Target="../media/image96.wmf"/></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14.wmf"/><Relationship Id="rId5" Type="http://schemas.openxmlformats.org/officeDocument/2006/relationships/oleObject" Target="../embeddings/oleObject18.bin"/><Relationship Id="rId4" Type="http://schemas.openxmlformats.org/officeDocument/2006/relationships/image" Target="../media/image1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image" Target="../media/image123.png"/><Relationship Id="rId7"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E:\thesis\PPT%20Han%20Du\slides%20for%20master%20seminar\weighted%20PCA.mp4" TargetMode="External"/><Relationship Id="rId1" Type="http://schemas.openxmlformats.org/officeDocument/2006/relationships/video" Target="file:///E:\thesis\PPT%20Han%20Du\slides%20for%20master%20seminar\conventional%20PCA.mp4" TargetMode="Externa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video" Target="file:///E:\thesis\PPT%20Han%20Du\slides%20for%20master%20seminar\tenSteps.av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7.png"/><Relationship Id="rId7" Type="http://schemas.openxmlformats.org/officeDocument/2006/relationships/diagramLayout" Target="../diagrams/layout1.xml"/><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Data" Target="../diagrams/data1.xml"/><Relationship Id="rId11" Type="http://schemas.openxmlformats.org/officeDocument/2006/relationships/image" Target="../media/image20.png"/><Relationship Id="rId5" Type="http://schemas.openxmlformats.org/officeDocument/2006/relationships/image" Target="../media/image19.png"/><Relationship Id="rId10" Type="http://schemas.microsoft.com/office/2007/relationships/diagramDrawing" Target="../diagrams/drawing1.xml"/><Relationship Id="rId4" Type="http://schemas.openxmlformats.org/officeDocument/2006/relationships/image" Target="../media/image18.emf"/><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r>
              <a:rPr lang="en-US" altLang="zh-CN" sz="4000" b="1" dirty="0"/>
              <a:t>A Generative Statistical Model for Human Motion </a:t>
            </a:r>
            <a:r>
              <a:rPr lang="en-US" altLang="zh-CN" sz="4000" b="1" dirty="0" smtClean="0"/>
              <a:t>Synthesis</a:t>
            </a:r>
            <a:endParaRPr lang="de-DE" sz="4000" dirty="0"/>
          </a:p>
        </p:txBody>
      </p:sp>
      <p:sp>
        <p:nvSpPr>
          <p:cNvPr id="9" name="Untertitel 8"/>
          <p:cNvSpPr>
            <a:spLocks noGrp="1"/>
          </p:cNvSpPr>
          <p:nvPr>
            <p:ph type="subTitle" idx="1"/>
          </p:nvPr>
        </p:nvSpPr>
        <p:spPr/>
        <p:txBody>
          <a:bodyPr/>
          <a:lstStyle/>
          <a:p>
            <a:r>
              <a:rPr lang="en-US" sz="2000" dirty="0" smtClean="0"/>
              <a:t>Han Du</a:t>
            </a:r>
          </a:p>
          <a:p>
            <a:r>
              <a:rPr lang="en-US" altLang="zh-CN" sz="2000" dirty="0" smtClean="0"/>
              <a:t>Supervisor: Prof. </a:t>
            </a:r>
            <a:r>
              <a:rPr lang="en-US" altLang="zh-CN" sz="2000" dirty="0" err="1" smtClean="0"/>
              <a:t>Klakow</a:t>
            </a:r>
            <a:r>
              <a:rPr lang="en-US" altLang="zh-CN" sz="2000" dirty="0" smtClean="0"/>
              <a:t> &amp; Prof. </a:t>
            </a:r>
            <a:r>
              <a:rPr lang="en-US" altLang="zh-CN" sz="2000" dirty="0" err="1" smtClean="0"/>
              <a:t>Slusallek</a:t>
            </a:r>
            <a:endParaRPr lang="en-US" sz="2000" dirty="0" smtClean="0"/>
          </a:p>
          <a:p>
            <a:r>
              <a:rPr lang="en-US" sz="2000" dirty="0" smtClean="0"/>
              <a:t>Advisor : Dr. Martin </a:t>
            </a:r>
            <a:r>
              <a:rPr lang="en-US" sz="2000" dirty="0" err="1" smtClean="0"/>
              <a:t>Manns</a:t>
            </a:r>
            <a:endParaRPr lang="en-US" sz="2000" dirty="0" smtClean="0"/>
          </a:p>
          <a:p>
            <a:endParaRPr lang="en-US" sz="2000" dirty="0" smtClean="0"/>
          </a:p>
          <a:p>
            <a:r>
              <a:rPr lang="en-US" dirty="0" smtClean="0"/>
              <a:t>24.07.2014</a:t>
            </a:r>
          </a:p>
          <a:p>
            <a:endParaRPr lang="de-DE" dirty="0"/>
          </a:p>
        </p:txBody>
      </p:sp>
      <p:pic>
        <p:nvPicPr>
          <p:cNvPr id="3" name="Bildplatzhalter 2"/>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12000" y="0"/>
            <a:ext cx="9119999" cy="3420000"/>
          </a:xfrm>
        </p:spPr>
      </p:pic>
      <p:sp>
        <p:nvSpPr>
          <p:cNvPr id="15" name="Textplatzhalter 14"/>
          <p:cNvSpPr>
            <a:spLocks noGrp="1"/>
          </p:cNvSpPr>
          <p:nvPr>
            <p:ph type="body" sz="quarter" idx="20"/>
          </p:nvPr>
        </p:nvSpPr>
        <p:spPr/>
        <p:txBody>
          <a:bodyPr/>
          <a:lstStyle/>
          <a:p>
            <a:endParaRPr lang="en-US" dirty="0"/>
          </a:p>
        </p:txBody>
      </p:sp>
      <p:sp>
        <p:nvSpPr>
          <p:cNvPr id="16" name="Textplatzhalter 15"/>
          <p:cNvSpPr>
            <a:spLocks noGrp="1"/>
          </p:cNvSpPr>
          <p:nvPr>
            <p:ph type="body" sz="quarter" idx="21"/>
          </p:nvPr>
        </p:nvSpPr>
        <p:spPr/>
        <p:txBody>
          <a:bodyPr/>
          <a:lstStyle/>
          <a:p>
            <a:endParaRPr lang="en-US" dirty="0"/>
          </a:p>
        </p:txBody>
      </p:sp>
      <p:sp>
        <p:nvSpPr>
          <p:cNvPr id="8" name="矩形 7"/>
          <p:cNvSpPr/>
          <p:nvPr/>
        </p:nvSpPr>
        <p:spPr>
          <a:xfrm>
            <a:off x="6804248" y="5877272"/>
            <a:ext cx="2016224" cy="40267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pic>
        <p:nvPicPr>
          <p:cNvPr id="1026" name="Picture 2"/>
          <p:cNvPicPr>
            <a:picLocks noChangeAspect="1" noChangeArrowheads="1"/>
          </p:cNvPicPr>
          <p:nvPr/>
        </p:nvPicPr>
        <p:blipFill>
          <a:blip r:embed="rId4" cstate="print"/>
          <a:srcRect/>
          <a:stretch>
            <a:fillRect/>
          </a:stretch>
        </p:blipFill>
        <p:spPr bwMode="auto">
          <a:xfrm>
            <a:off x="6948264" y="5805264"/>
            <a:ext cx="576064" cy="598979"/>
          </a:xfrm>
          <a:prstGeom prst="rect">
            <a:avLst/>
          </a:prstGeom>
          <a:noFill/>
          <a:ln w="9525">
            <a:noFill/>
            <a:miter lim="800000"/>
            <a:headEnd/>
            <a:tailEnd/>
          </a:ln>
        </p:spPr>
      </p:pic>
      <p:pic>
        <p:nvPicPr>
          <p:cNvPr id="1032" name="Picture 8"/>
          <p:cNvPicPr>
            <a:picLocks noChangeAspect="1" noChangeArrowheads="1"/>
          </p:cNvPicPr>
          <p:nvPr/>
        </p:nvPicPr>
        <p:blipFill>
          <a:blip r:embed="rId5" cstate="print"/>
          <a:srcRect/>
          <a:stretch>
            <a:fillRect/>
          </a:stretch>
        </p:blipFill>
        <p:spPr bwMode="auto">
          <a:xfrm>
            <a:off x="7812360" y="5805264"/>
            <a:ext cx="792088" cy="591143"/>
          </a:xfrm>
          <a:prstGeom prst="rect">
            <a:avLst/>
          </a:prstGeom>
          <a:noFill/>
          <a:ln w="9525">
            <a:noFill/>
            <a:miter lim="800000"/>
            <a:headEnd/>
            <a:tailEnd/>
          </a:ln>
        </p:spPr>
      </p:pic>
    </p:spTree>
    <p:extLst>
      <p:ext uri="{BB962C8B-B14F-4D97-AF65-F5344CB8AC3E}">
        <p14:creationId xmlns:p14="http://schemas.microsoft.com/office/powerpoint/2010/main" val="2753937152"/>
      </p:ext>
    </p:extLst>
  </p:cSld>
  <p:clrMapOvr>
    <a:masterClrMapping/>
  </p:clrMapOvr>
  <mc:AlternateContent xmlns:mc="http://schemas.openxmlformats.org/markup-compatibility/2006" xmlns:p14="http://schemas.microsoft.com/office/powerpoint/2010/main">
    <mc:Choice Requires="p14">
      <p:transition spd="slow" p14:dur="2000" advTm="15808"/>
    </mc:Choice>
    <mc:Fallback xmlns="">
      <p:transition spd="slow" advTm="1580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Motion Synthesis Methods</a:t>
            </a:r>
            <a:endParaRPr lang="zh-CN" altLang="en-US" dirty="0">
              <a:latin typeface="Times New Roman" pitchFamily="18" charset="0"/>
              <a:cs typeface="Times New Roman" pitchFamily="18" charset="0"/>
            </a:endParaRPr>
          </a:p>
        </p:txBody>
      </p:sp>
      <p:sp>
        <p:nvSpPr>
          <p:cNvPr id="7" name="灯片编号占位符 6"/>
          <p:cNvSpPr>
            <a:spLocks noGrp="1"/>
          </p:cNvSpPr>
          <p:nvPr>
            <p:ph type="sldNum" sz="quarter" idx="19"/>
          </p:nvPr>
        </p:nvSpPr>
        <p:spPr/>
        <p:txBody>
          <a:bodyPr/>
          <a:lstStyle/>
          <a:p>
            <a:fld id="{B8BD4307-8E25-4063-B042-91C9BB9E4C20}" type="slidenum">
              <a:rPr lang="en-US" noProof="0" smtClean="0">
                <a:solidFill>
                  <a:prstClr val="black"/>
                </a:solidFill>
              </a:rPr>
              <a:pPr/>
              <a:t>10</a:t>
            </a:fld>
            <a:endParaRPr lang="en-US" noProof="0" dirty="0">
              <a:solidFill>
                <a:prstClr val="black"/>
              </a:solidFill>
            </a:endParaRPr>
          </a:p>
        </p:txBody>
      </p:sp>
      <p:sp>
        <p:nvSpPr>
          <p:cNvPr id="8" name="文本占位符 7"/>
          <p:cNvSpPr>
            <a:spLocks noGrp="1"/>
          </p:cNvSpPr>
          <p:nvPr>
            <p:ph type="body" sz="quarter" idx="21"/>
          </p:nvPr>
        </p:nvSpPr>
        <p:spPr/>
        <p:txBody>
          <a:bodyPr/>
          <a:lstStyle/>
          <a:p>
            <a:r>
              <a:rPr lang="en-US" altLang="zh-CN" dirty="0" smtClean="0">
                <a:latin typeface="Times New Roman" pitchFamily="18" charset="0"/>
                <a:cs typeface="Times New Roman" pitchFamily="18" charset="0"/>
              </a:rPr>
              <a:t>Background</a:t>
            </a:r>
            <a:endParaRPr lang="zh-CN" altLang="en-US" dirty="0">
              <a:latin typeface="Times New Roman" pitchFamily="18" charset="0"/>
              <a:cs typeface="Times New Roman" pitchFamily="18" charset="0"/>
            </a:endParaRPr>
          </a:p>
        </p:txBody>
      </p:sp>
      <p:sp>
        <p:nvSpPr>
          <p:cNvPr id="9" name="文本占位符 8"/>
          <p:cNvSpPr>
            <a:spLocks noGrp="1"/>
          </p:cNvSpPr>
          <p:nvPr>
            <p:ph type="body" sz="quarter" idx="20"/>
          </p:nvPr>
        </p:nvSpPr>
        <p:spPr/>
        <p:txBody>
          <a:bodyPr/>
          <a:lstStyle/>
          <a:p>
            <a:endParaRPr lang="zh-CN" altLang="en-US"/>
          </a:p>
        </p:txBody>
      </p:sp>
      <p:sp>
        <p:nvSpPr>
          <p:cNvPr id="10" name="文本占位符 9"/>
          <p:cNvSpPr>
            <a:spLocks noGrp="1"/>
          </p:cNvSpPr>
          <p:nvPr>
            <p:ph type="body" sz="quarter" idx="22"/>
          </p:nvPr>
        </p:nvSpPr>
        <p:spPr/>
        <p:txBody>
          <a:bodyPr/>
          <a:lstStyle/>
          <a:p>
            <a:endParaRPr lang="zh-CN" altLang="en-US"/>
          </a:p>
        </p:txBody>
      </p:sp>
      <p:pic>
        <p:nvPicPr>
          <p:cNvPr id="12" name="Picture 2" descr="C:\Wellpott\Workspace\ema_screenshot_2.PNG"/>
          <p:cNvPicPr>
            <a:picLocks noGrp="1" noChangeAspect="1" noChangeArrowheads="1"/>
          </p:cNvPicPr>
          <p:nvPr>
            <p:ph type="pic" sz="quarter" idx="16"/>
          </p:nvPr>
        </p:nvPicPr>
        <p:blipFill>
          <a:blip r:embed="rId3" cstate="print">
            <a:extLst>
              <a:ext uri="{28A0092B-C50C-407E-A947-70E740481C1C}">
                <a14:useLocalDpi xmlns:a14="http://schemas.microsoft.com/office/drawing/2010/main" val="0"/>
              </a:ext>
            </a:extLst>
          </a:blip>
          <a:srcRect t="3750" b="3750"/>
          <a:stretch>
            <a:fillRect/>
          </a:stretch>
        </p:blipFill>
        <p:spPr bwMode="auto">
          <a:xfrm>
            <a:off x="4427984" y="2132855"/>
            <a:ext cx="1872208" cy="1103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0"/>
          <p:cNvPicPr>
            <a:picLocks noChangeAspect="1"/>
          </p:cNvPicPr>
          <p:nvPr/>
        </p:nvPicPr>
        <p:blipFill rotWithShape="1">
          <a:blip r:embed="rId4" cstate="print"/>
          <a:srcRect l="50567"/>
          <a:stretch/>
        </p:blipFill>
        <p:spPr>
          <a:xfrm>
            <a:off x="6372200" y="4114618"/>
            <a:ext cx="2448272" cy="1276599"/>
          </a:xfrm>
          <a:prstGeom prst="rect">
            <a:avLst/>
          </a:prstGeom>
        </p:spPr>
      </p:pic>
      <p:pic>
        <p:nvPicPr>
          <p:cNvPr id="1026" name="Picture 2"/>
          <p:cNvPicPr>
            <a:picLocks noChangeAspect="1" noChangeArrowheads="1"/>
          </p:cNvPicPr>
          <p:nvPr/>
        </p:nvPicPr>
        <p:blipFill>
          <a:blip r:embed="rId5" cstate="print"/>
          <a:srcRect/>
          <a:stretch>
            <a:fillRect/>
          </a:stretch>
        </p:blipFill>
        <p:spPr bwMode="auto">
          <a:xfrm>
            <a:off x="6372201" y="3212976"/>
            <a:ext cx="2497368" cy="1008112"/>
          </a:xfrm>
          <a:prstGeom prst="rect">
            <a:avLst/>
          </a:prstGeom>
          <a:noFill/>
          <a:ln w="9525">
            <a:noFill/>
            <a:miter lim="800000"/>
            <a:headEnd/>
            <a:tailEnd/>
          </a:ln>
        </p:spPr>
      </p:pic>
      <p:graphicFrame>
        <p:nvGraphicFramePr>
          <p:cNvPr id="20" name="图示 19"/>
          <p:cNvGraphicFramePr/>
          <p:nvPr/>
        </p:nvGraphicFramePr>
        <p:xfrm>
          <a:off x="323528" y="1052736"/>
          <a:ext cx="4848200" cy="525658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29" name="Picture 5"/>
          <p:cNvPicPr>
            <a:picLocks noChangeAspect="1" noChangeArrowheads="1"/>
          </p:cNvPicPr>
          <p:nvPr/>
        </p:nvPicPr>
        <p:blipFill>
          <a:blip r:embed="rId11" cstate="print"/>
          <a:srcRect/>
          <a:stretch>
            <a:fillRect/>
          </a:stretch>
        </p:blipFill>
        <p:spPr bwMode="auto">
          <a:xfrm>
            <a:off x="6372200" y="5368805"/>
            <a:ext cx="2448272" cy="1149148"/>
          </a:xfrm>
          <a:prstGeom prst="rect">
            <a:avLst/>
          </a:prstGeom>
          <a:noFill/>
          <a:ln w="9525">
            <a:noFill/>
            <a:miter lim="800000"/>
            <a:headEnd/>
            <a:tailEnd/>
          </a:ln>
        </p:spPr>
      </p:pic>
      <p:sp>
        <p:nvSpPr>
          <p:cNvPr id="14" name="加号 13"/>
          <p:cNvSpPr/>
          <p:nvPr/>
        </p:nvSpPr>
        <p:spPr>
          <a:xfrm>
            <a:off x="4355976" y="5229200"/>
            <a:ext cx="360040" cy="360040"/>
          </a:xfrm>
          <a:prstGeom prst="mathPlus">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3" name="Oval 2"/>
          <p:cNvSpPr/>
          <p:nvPr/>
        </p:nvSpPr>
        <p:spPr>
          <a:xfrm>
            <a:off x="3815916" y="4332795"/>
            <a:ext cx="1440160" cy="215284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de-DE" sz="2000" dirty="0" err="1" smtClean="0">
              <a:solidFill>
                <a:schemeClr val="tx1"/>
              </a:solidFill>
            </a:endParaRPr>
          </a:p>
        </p:txBody>
      </p:sp>
      <p:pic>
        <p:nvPicPr>
          <p:cNvPr id="18" name="Picture 2"/>
          <p:cNvPicPr>
            <a:picLocks noChangeAspect="1" noChangeArrowheads="1"/>
          </p:cNvPicPr>
          <p:nvPr/>
        </p:nvPicPr>
        <p:blipFill>
          <a:blip r:embed="rId12" cstate="print"/>
          <a:srcRect/>
          <a:stretch>
            <a:fillRect/>
          </a:stretch>
        </p:blipFill>
        <p:spPr bwMode="auto">
          <a:xfrm>
            <a:off x="4427985" y="908721"/>
            <a:ext cx="1835275" cy="1080119"/>
          </a:xfrm>
          <a:prstGeom prst="rect">
            <a:avLst/>
          </a:prstGeom>
          <a:noFill/>
          <a:ln w="9525">
            <a:noFill/>
            <a:miter lim="800000"/>
            <a:headEnd/>
            <a:tailEnd/>
          </a:ln>
        </p:spPr>
      </p:pic>
      <p:sp>
        <p:nvSpPr>
          <p:cNvPr id="19"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148064" y="1412776"/>
            <a:ext cx="3415273" cy="4824535"/>
          </a:xfrm>
          <a:prstGeom prst="rect">
            <a:avLst/>
          </a:prstGeom>
          <a:noFill/>
          <a:ln w="9525">
            <a:noFill/>
            <a:miter lim="800000"/>
            <a:headEnd/>
            <a:tailEnd/>
          </a:ln>
        </p:spPr>
      </p:pic>
      <p:sp>
        <p:nvSpPr>
          <p:cNvPr id="2" name="Title 1"/>
          <p:cNvSpPr>
            <a:spLocks noGrp="1"/>
          </p:cNvSpPr>
          <p:nvPr>
            <p:ph type="title"/>
          </p:nvPr>
        </p:nvSpPr>
        <p:spPr/>
        <p:txBody>
          <a:bodyPr/>
          <a:lstStyle/>
          <a:p>
            <a:r>
              <a:rPr lang="en-US" sz="3200" dirty="0" smtClean="0">
                <a:latin typeface="Times New Roman" pitchFamily="18" charset="0"/>
                <a:cs typeface="Times New Roman" pitchFamily="18" charset="0"/>
              </a:rPr>
              <a:t>Motion Capture &amp; Motion Data</a:t>
            </a:r>
            <a:endParaRPr lang="de-DE" sz="3200" dirty="0">
              <a:latin typeface="Times New Roman" pitchFamily="18" charset="0"/>
              <a:cs typeface="Times New Roman" pitchFamily="18" charset="0"/>
            </a:endParaRPr>
          </a:p>
        </p:txBody>
      </p:sp>
      <p:sp>
        <p:nvSpPr>
          <p:cNvPr id="7" name="Slide Number Placeholder 6"/>
          <p:cNvSpPr>
            <a:spLocks noGrp="1"/>
          </p:cNvSpPr>
          <p:nvPr>
            <p:ph type="sldNum" sz="quarter" idx="19"/>
          </p:nvPr>
        </p:nvSpPr>
        <p:spPr/>
        <p:txBody>
          <a:bodyPr/>
          <a:lstStyle/>
          <a:p>
            <a:fld id="{B8BD4307-8E25-4063-B042-91C9BB9E4C20}" type="slidenum">
              <a:rPr lang="en-US" noProof="0" smtClean="0">
                <a:solidFill>
                  <a:prstClr val="black"/>
                </a:solidFill>
              </a:rPr>
              <a:pPr/>
              <a:t>11</a:t>
            </a:fld>
            <a:endParaRPr lang="en-US" noProof="0" dirty="0">
              <a:solidFill>
                <a:prstClr val="black"/>
              </a:solidFill>
            </a:endParaRPr>
          </a:p>
        </p:txBody>
      </p:sp>
      <p:sp>
        <p:nvSpPr>
          <p:cNvPr id="8" name="Text Placeholder 7"/>
          <p:cNvSpPr>
            <a:spLocks noGrp="1"/>
          </p:cNvSpPr>
          <p:nvPr>
            <p:ph type="body" sz="quarter" idx="21"/>
          </p:nvPr>
        </p:nvSpPr>
        <p:spPr/>
        <p:txBody>
          <a:bodyPr/>
          <a:lstStyle/>
          <a:p>
            <a:r>
              <a:rPr lang="de-DE" dirty="0" smtClean="0">
                <a:latin typeface="Times New Roman" pitchFamily="18" charset="0"/>
                <a:cs typeface="Times New Roman" pitchFamily="18" charset="0"/>
              </a:rPr>
              <a:t>Background</a:t>
            </a:r>
            <a:endParaRPr lang="de-DE" dirty="0">
              <a:latin typeface="Times New Roman" pitchFamily="18" charset="0"/>
              <a:cs typeface="Times New Roman" pitchFamily="18" charset="0"/>
            </a:endParaRPr>
          </a:p>
        </p:txBody>
      </p:sp>
      <p:sp>
        <p:nvSpPr>
          <p:cNvPr id="9" name="Text Placeholder 8"/>
          <p:cNvSpPr>
            <a:spLocks noGrp="1"/>
          </p:cNvSpPr>
          <p:nvPr>
            <p:ph type="body" sz="quarter" idx="20"/>
          </p:nvPr>
        </p:nvSpPr>
        <p:spPr/>
        <p:txBody>
          <a:bodyPr/>
          <a:lstStyle/>
          <a:p>
            <a:endParaRPr lang="de-DE"/>
          </a:p>
        </p:txBody>
      </p:sp>
      <p:sp>
        <p:nvSpPr>
          <p:cNvPr id="10" name="Text Placeholder 9"/>
          <p:cNvSpPr>
            <a:spLocks noGrp="1"/>
          </p:cNvSpPr>
          <p:nvPr>
            <p:ph type="body" sz="quarter" idx="22"/>
          </p:nvPr>
        </p:nvSpPr>
        <p:spPr/>
        <p:txBody>
          <a:bodyPr/>
          <a:lstStyle/>
          <a:p>
            <a:endParaRPr lang="de-DE"/>
          </a:p>
        </p:txBody>
      </p:sp>
      <p:sp>
        <p:nvSpPr>
          <p:cNvPr id="14" name="Right Arrow 13"/>
          <p:cNvSpPr/>
          <p:nvPr/>
        </p:nvSpPr>
        <p:spPr>
          <a:xfrm>
            <a:off x="4067944" y="2924944"/>
            <a:ext cx="360040" cy="1512168"/>
          </a:xfrm>
          <a:prstGeom prst="rightArrow">
            <a:avLst/>
          </a:prstGeom>
          <a:solidFill>
            <a:srgbClr val="FF0000"/>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de-DE" sz="2000" dirty="0" err="1" smtClean="0">
              <a:solidFill>
                <a:schemeClr val="tx1"/>
              </a:solidFill>
            </a:endParaRPr>
          </a:p>
        </p:txBody>
      </p:sp>
      <p:sp>
        <p:nvSpPr>
          <p:cNvPr id="15" name="TextBox 14"/>
          <p:cNvSpPr txBox="1"/>
          <p:nvPr/>
        </p:nvSpPr>
        <p:spPr>
          <a:xfrm>
            <a:off x="323528" y="1340768"/>
            <a:ext cx="4068452" cy="216662"/>
          </a:xfrm>
          <a:prstGeom prst="rect">
            <a:avLst/>
          </a:prstGeom>
          <a:noFill/>
        </p:spPr>
        <p:txBody>
          <a:bodyPr wrap="square" lIns="0" tIns="0" rIns="0" bIns="0" rtlCol="0">
            <a:spAutoFit/>
          </a:bodyPr>
          <a:lstStyle/>
          <a:p>
            <a:pPr algn="ctr">
              <a:lnSpc>
                <a:spcPct val="108000"/>
              </a:lnSpc>
              <a:spcAft>
                <a:spcPts val="1008"/>
              </a:spcAft>
            </a:pPr>
            <a:r>
              <a:rPr lang="en-US" sz="1400" dirty="0" err="1" smtClean="0">
                <a:latin typeface="Times New Roman" pitchFamily="18" charset="0"/>
                <a:cs typeface="Times New Roman" pitchFamily="18" charset="0"/>
              </a:rPr>
              <a:t>Markerless</a:t>
            </a:r>
            <a:r>
              <a:rPr lang="en-US" sz="1400" dirty="0" smtClean="0">
                <a:latin typeface="Times New Roman" pitchFamily="18" charset="0"/>
                <a:cs typeface="Times New Roman" pitchFamily="18" charset="0"/>
              </a:rPr>
              <a:t> motion tracking system (MPII) </a:t>
            </a:r>
            <a:endParaRPr lang="de-DE" sz="1400" dirty="0" smtClean="0">
              <a:latin typeface="Times New Roman" pitchFamily="18" charset="0"/>
              <a:cs typeface="Times New Roman" pitchFamily="18" charset="0"/>
            </a:endParaRPr>
          </a:p>
        </p:txBody>
      </p:sp>
      <p:sp>
        <p:nvSpPr>
          <p:cNvPr id="16" name="TextBox 15"/>
          <p:cNvSpPr txBox="1"/>
          <p:nvPr/>
        </p:nvSpPr>
        <p:spPr>
          <a:xfrm>
            <a:off x="5220072" y="1268760"/>
            <a:ext cx="3384376" cy="216662"/>
          </a:xfrm>
          <a:prstGeom prst="rect">
            <a:avLst/>
          </a:prstGeom>
          <a:noFill/>
        </p:spPr>
        <p:txBody>
          <a:bodyPr wrap="square" lIns="0" tIns="0" rIns="0" bIns="0" rtlCol="0">
            <a:spAutoFit/>
          </a:bodyPr>
          <a:lstStyle/>
          <a:p>
            <a:pPr algn="ctr">
              <a:lnSpc>
                <a:spcPct val="108000"/>
              </a:lnSpc>
              <a:spcAft>
                <a:spcPts val="1008"/>
              </a:spcAft>
            </a:pPr>
            <a:r>
              <a:rPr lang="en-US" sz="1400" dirty="0" smtClean="0">
                <a:latin typeface="Times New Roman" panose="02020603050405020304" pitchFamily="18" charset="0"/>
                <a:cs typeface="Times New Roman" panose="02020603050405020304" pitchFamily="18" charset="0"/>
              </a:rPr>
              <a:t>Human skeleton model (BVH files)</a:t>
            </a:r>
            <a:endParaRPr lang="de-DE" sz="1400" dirty="0" smtClean="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3" cstate="print"/>
          <a:srcRect/>
          <a:stretch>
            <a:fillRect/>
          </a:stretch>
        </p:blipFill>
        <p:spPr bwMode="auto">
          <a:xfrm>
            <a:off x="1187624" y="4077072"/>
            <a:ext cx="2358533" cy="1728191"/>
          </a:xfrm>
          <a:prstGeom prst="rect">
            <a:avLst/>
          </a:prstGeom>
          <a:noFill/>
          <a:ln w="9525">
            <a:noFill/>
            <a:miter lim="800000"/>
            <a:headEnd/>
            <a:tailEnd/>
          </a:ln>
        </p:spPr>
      </p:pic>
      <p:sp>
        <p:nvSpPr>
          <p:cNvPr id="18" name="TextBox 17"/>
          <p:cNvSpPr txBox="1"/>
          <p:nvPr/>
        </p:nvSpPr>
        <p:spPr>
          <a:xfrm>
            <a:off x="323528" y="3645024"/>
            <a:ext cx="4068452" cy="216662"/>
          </a:xfrm>
          <a:prstGeom prst="rect">
            <a:avLst/>
          </a:prstGeom>
          <a:noFill/>
        </p:spPr>
        <p:txBody>
          <a:bodyPr wrap="square" lIns="0" tIns="0" rIns="0" bIns="0" rtlCol="0">
            <a:spAutoFit/>
          </a:bodyPr>
          <a:lstStyle/>
          <a:p>
            <a:pPr algn="ctr">
              <a:lnSpc>
                <a:spcPct val="108000"/>
              </a:lnSpc>
              <a:spcAft>
                <a:spcPts val="1008"/>
              </a:spcAft>
            </a:pPr>
            <a:r>
              <a:rPr lang="en-US" sz="1400" dirty="0" err="1" smtClean="0">
                <a:latin typeface="Times New Roman" pitchFamily="18" charset="0"/>
                <a:cs typeface="Times New Roman" pitchFamily="18" charset="0"/>
              </a:rPr>
              <a:t>Vicon</a:t>
            </a:r>
            <a:r>
              <a:rPr lang="en-US" sz="1400" dirty="0" smtClean="0">
                <a:latin typeface="Times New Roman" pitchFamily="18" charset="0"/>
                <a:cs typeface="Times New Roman" pitchFamily="18" charset="0"/>
              </a:rPr>
              <a:t> motion capture system (</a:t>
            </a:r>
            <a:r>
              <a:rPr lang="en-US" sz="1400" dirty="0" err="1" smtClean="0">
                <a:latin typeface="Times New Roman" pitchFamily="18" charset="0"/>
                <a:cs typeface="Times New Roman" pitchFamily="18" charset="0"/>
              </a:rPr>
              <a:t>Vicon</a:t>
            </a:r>
            <a:r>
              <a:rPr lang="en-US" sz="1400" dirty="0" smtClean="0">
                <a:latin typeface="Times New Roman" pitchFamily="18" charset="0"/>
                <a:cs typeface="Times New Roman" pitchFamily="18" charset="0"/>
              </a:rPr>
              <a:t>) </a:t>
            </a:r>
            <a:endParaRPr lang="de-DE" sz="1400" dirty="0" smtClean="0">
              <a:latin typeface="Times New Roman" pitchFamily="18" charset="0"/>
              <a:cs typeface="Times New Roman" pitchFamily="18" charset="0"/>
            </a:endParaRPr>
          </a:p>
        </p:txBody>
      </p:sp>
      <p:pic>
        <p:nvPicPr>
          <p:cNvPr id="2051" name="Picture 3"/>
          <p:cNvPicPr>
            <a:picLocks noChangeAspect="1" noChangeArrowheads="1"/>
          </p:cNvPicPr>
          <p:nvPr/>
        </p:nvPicPr>
        <p:blipFill>
          <a:blip r:embed="rId4" cstate="print"/>
          <a:srcRect/>
          <a:stretch>
            <a:fillRect/>
          </a:stretch>
        </p:blipFill>
        <p:spPr bwMode="auto">
          <a:xfrm>
            <a:off x="1187624" y="1700808"/>
            <a:ext cx="2346927" cy="1728192"/>
          </a:xfrm>
          <a:prstGeom prst="rect">
            <a:avLst/>
          </a:prstGeom>
          <a:noFill/>
          <a:ln w="9525">
            <a:noFill/>
            <a:miter lim="800000"/>
            <a:headEnd/>
            <a:tailEnd/>
          </a:ln>
        </p:spPr>
      </p:pic>
      <p:sp>
        <p:nvSpPr>
          <p:cNvPr id="19"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42369389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latin typeface="Times New Roman" pitchFamily="18" charset="0"/>
                <a:cs typeface="Times New Roman" pitchFamily="18" charset="0"/>
              </a:rPr>
              <a:t>Outline</a:t>
            </a:r>
            <a:endParaRPr lang="de-DE" dirty="0">
              <a:latin typeface="Times New Roman" pitchFamily="18" charset="0"/>
              <a:cs typeface="Times New Roman" pitchFamily="18" charset="0"/>
            </a:endParaRPr>
          </a:p>
        </p:txBody>
      </p:sp>
      <p:sp>
        <p:nvSpPr>
          <p:cNvPr id="3" name="Inhaltsplatzhalter 2"/>
          <p:cNvSpPr>
            <a:spLocks noGrp="1"/>
          </p:cNvSpPr>
          <p:nvPr>
            <p:ph idx="1"/>
          </p:nvPr>
        </p:nvSpPr>
        <p:spPr/>
        <p:txBody>
          <a:bodyPr/>
          <a:lstStyle/>
          <a:p>
            <a:pPr lvl="1"/>
            <a:r>
              <a:rPr lang="en-US" dirty="0">
                <a:solidFill>
                  <a:schemeClr val="bg2"/>
                </a:solidFill>
                <a:latin typeface="Times New Roman" pitchFamily="18" charset="0"/>
                <a:cs typeface="Times New Roman" pitchFamily="18" charset="0"/>
              </a:rPr>
              <a:t>Motivation</a:t>
            </a:r>
          </a:p>
          <a:p>
            <a:pPr lvl="1"/>
            <a:r>
              <a:rPr lang="en-US" dirty="0" smtClean="0">
                <a:solidFill>
                  <a:schemeClr val="bg2"/>
                </a:solidFill>
                <a:latin typeface="Times New Roman" pitchFamily="18" charset="0"/>
                <a:cs typeface="Times New Roman" pitchFamily="18" charset="0"/>
              </a:rPr>
              <a:t>Objective</a:t>
            </a:r>
          </a:p>
          <a:p>
            <a:pPr lvl="1"/>
            <a:r>
              <a:rPr lang="en-US" dirty="0" smtClean="0">
                <a:solidFill>
                  <a:schemeClr val="bg2"/>
                </a:solidFill>
                <a:latin typeface="Times New Roman" pitchFamily="18" charset="0"/>
                <a:cs typeface="Times New Roman" pitchFamily="18" charset="0"/>
              </a:rPr>
              <a:t>Background</a:t>
            </a:r>
          </a:p>
          <a:p>
            <a:pPr lvl="1"/>
            <a:r>
              <a:rPr lang="en-US" dirty="0" smtClean="0">
                <a:latin typeface="Times New Roman" pitchFamily="18" charset="0"/>
                <a:cs typeface="Times New Roman" pitchFamily="18" charset="0"/>
              </a:rPr>
              <a:t>Methodology</a:t>
            </a:r>
            <a:r>
              <a:rPr lang="en-US" dirty="0" smtClean="0">
                <a:solidFill>
                  <a:schemeClr val="bg2"/>
                </a:solidFill>
                <a:latin typeface="Times New Roman" pitchFamily="18" charset="0"/>
                <a:cs typeface="Times New Roman" pitchFamily="18" charset="0"/>
              </a:rPr>
              <a:t> </a:t>
            </a:r>
          </a:p>
          <a:p>
            <a:pPr lvl="1"/>
            <a:r>
              <a:rPr lang="en-US" dirty="0" smtClean="0">
                <a:solidFill>
                  <a:schemeClr val="bg2"/>
                </a:solidFill>
                <a:latin typeface="Times New Roman" pitchFamily="18" charset="0"/>
                <a:cs typeface="Times New Roman" pitchFamily="18" charset="0"/>
              </a:rPr>
              <a:t>Implementation &amp; Analysis</a:t>
            </a:r>
          </a:p>
          <a:p>
            <a:pPr lvl="1"/>
            <a:r>
              <a:rPr lang="en-US" dirty="0" smtClean="0">
                <a:solidFill>
                  <a:schemeClr val="bg2"/>
                </a:solidFill>
                <a:latin typeface="Times New Roman" pitchFamily="18" charset="0"/>
                <a:cs typeface="Times New Roman" pitchFamily="18" charset="0"/>
              </a:rPr>
              <a:t>Summary &amp; Future work</a:t>
            </a:r>
            <a:endParaRPr lang="de-DE" dirty="0" smtClean="0">
              <a:solidFill>
                <a:schemeClr val="bg2"/>
              </a:solidFill>
              <a:latin typeface="Times New Roman" pitchFamily="18" charset="0"/>
              <a:cs typeface="Times New Roman" pitchFamily="18" charset="0"/>
            </a:endParaRPr>
          </a:p>
        </p:txBody>
      </p:sp>
      <p:sp>
        <p:nvSpPr>
          <p:cNvPr id="7" name="Foliennummernplatzhalter 6"/>
          <p:cNvSpPr>
            <a:spLocks noGrp="1"/>
          </p:cNvSpPr>
          <p:nvPr>
            <p:ph type="sldNum" sz="quarter" idx="17"/>
          </p:nvPr>
        </p:nvSpPr>
        <p:spPr/>
        <p:txBody>
          <a:bodyPr/>
          <a:lstStyle/>
          <a:p>
            <a:fld id="{B8BD4307-8E25-4063-B042-91C9BB9E4C20}" type="slidenum">
              <a:rPr lang="de-DE" smtClean="0"/>
              <a:pPr/>
              <a:t>12</a:t>
            </a:fld>
            <a:endParaRPr lang="de-DE" dirty="0"/>
          </a:p>
        </p:txBody>
      </p:sp>
      <p:sp>
        <p:nvSpPr>
          <p:cNvPr id="118" name="Textplatzhalter 117"/>
          <p:cNvSpPr>
            <a:spLocks noGrp="1"/>
          </p:cNvSpPr>
          <p:nvPr>
            <p:ph type="body" sz="quarter" idx="19"/>
          </p:nvPr>
        </p:nvSpPr>
        <p:spPr/>
        <p:txBody>
          <a:bodyPr/>
          <a:lstStyle/>
          <a:p>
            <a:endParaRPr lang="en-US" dirty="0"/>
          </a:p>
        </p:txBody>
      </p:sp>
      <p:sp>
        <p:nvSpPr>
          <p:cNvPr id="119" name="Textplatzhalter 118"/>
          <p:cNvSpPr>
            <a:spLocks noGrp="1"/>
          </p:cNvSpPr>
          <p:nvPr>
            <p:ph type="body" sz="quarter" idx="20"/>
          </p:nvPr>
        </p:nvSpPr>
        <p:spPr/>
        <p:txBody>
          <a:bodyPr/>
          <a:lstStyle/>
          <a:p>
            <a:endParaRPr lang="en-US" dirty="0"/>
          </a:p>
        </p:txBody>
      </p:sp>
      <p:sp>
        <p:nvSpPr>
          <p:cNvPr id="120" name="Textplatzhalter 119"/>
          <p:cNvSpPr>
            <a:spLocks noGrp="1"/>
          </p:cNvSpPr>
          <p:nvPr>
            <p:ph type="body" sz="quarter" idx="21"/>
          </p:nvPr>
        </p:nvSpPr>
        <p:spPr/>
        <p:txBody>
          <a:bodyPr/>
          <a:lstStyle/>
          <a:p>
            <a:endParaRPr lang="en-US" dirty="0"/>
          </a:p>
        </p:txBody>
      </p:sp>
      <p:sp>
        <p:nvSpPr>
          <p:cNvPr id="9"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237213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smtClean="0">
                <a:latin typeface="Times New Roman" pitchFamily="18" charset="0"/>
                <a:cs typeface="Times New Roman" pitchFamily="18" charset="0"/>
              </a:rPr>
              <a:t>Motion Graphs ++</a:t>
            </a:r>
            <a:endParaRPr lang="de-DE" dirty="0">
              <a:latin typeface="Times New Roman" pitchFamily="18" charset="0"/>
              <a:cs typeface="Times New Roman" pitchFamily="18" charset="0"/>
            </a:endParaRPr>
          </a:p>
        </p:txBody>
      </p:sp>
      <p:sp>
        <p:nvSpPr>
          <p:cNvPr id="4" name="Foliennummernplatzhalter 3"/>
          <p:cNvSpPr>
            <a:spLocks noGrp="1"/>
          </p:cNvSpPr>
          <p:nvPr>
            <p:ph type="sldNum" sz="quarter" idx="12"/>
          </p:nvPr>
        </p:nvSpPr>
        <p:spPr/>
        <p:txBody>
          <a:bodyPr/>
          <a:lstStyle/>
          <a:p>
            <a:fld id="{B8BD4307-8E25-4063-B042-91C9BB9E4C20}" type="slidenum">
              <a:rPr lang="de-DE" smtClean="0"/>
              <a:pPr/>
              <a:t>13</a:t>
            </a:fld>
            <a:endParaRPr lang="de-DE" dirty="0"/>
          </a:p>
        </p:txBody>
      </p:sp>
      <p:sp>
        <p:nvSpPr>
          <p:cNvPr id="14" name="Textplatzhalter 13"/>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15" name="Textplatzhalter 14"/>
          <p:cNvSpPr>
            <a:spLocks noGrp="1"/>
          </p:cNvSpPr>
          <p:nvPr>
            <p:ph type="body" sz="quarter" idx="20"/>
          </p:nvPr>
        </p:nvSpPr>
        <p:spPr/>
        <p:txBody>
          <a:bodyPr/>
          <a:lstStyle/>
          <a:p>
            <a:endParaRPr lang="de-DE" dirty="0"/>
          </a:p>
        </p:txBody>
      </p:sp>
      <p:sp>
        <p:nvSpPr>
          <p:cNvPr id="16" name="Textplatzhalter 15"/>
          <p:cNvSpPr>
            <a:spLocks noGrp="1"/>
          </p:cNvSpPr>
          <p:nvPr>
            <p:ph type="body" sz="quarter" idx="21"/>
          </p:nvPr>
        </p:nvSpPr>
        <p:spPr/>
        <p:txBody>
          <a:bodyPr/>
          <a:lstStyle/>
          <a:p>
            <a:endParaRPr lang="de-DE" dirty="0"/>
          </a:p>
        </p:txBody>
      </p:sp>
      <p:grpSp>
        <p:nvGrpSpPr>
          <p:cNvPr id="78" name="Canvas 1"/>
          <p:cNvGrpSpPr/>
          <p:nvPr/>
        </p:nvGrpSpPr>
        <p:grpSpPr>
          <a:xfrm>
            <a:off x="395536" y="787668"/>
            <a:ext cx="5177147" cy="4341570"/>
            <a:chOff x="0" y="0"/>
            <a:chExt cx="3488690" cy="3276600"/>
          </a:xfrm>
        </p:grpSpPr>
        <p:sp>
          <p:nvSpPr>
            <p:cNvPr id="79" name="Rectangle 78"/>
            <p:cNvSpPr/>
            <p:nvPr/>
          </p:nvSpPr>
          <p:spPr>
            <a:xfrm>
              <a:off x="0" y="0"/>
              <a:ext cx="3488690" cy="3276600"/>
            </a:xfrm>
            <a:prstGeom prst="rect">
              <a:avLst/>
            </a:prstGeom>
          </p:spPr>
        </p:sp>
        <p:grpSp>
          <p:nvGrpSpPr>
            <p:cNvPr id="80" name="Group 79"/>
            <p:cNvGrpSpPr/>
            <p:nvPr/>
          </p:nvGrpSpPr>
          <p:grpSpPr>
            <a:xfrm>
              <a:off x="195943" y="262281"/>
              <a:ext cx="3069431" cy="2875325"/>
              <a:chOff x="1017815" y="262281"/>
              <a:chExt cx="2977243" cy="2875325"/>
            </a:xfrm>
          </p:grpSpPr>
          <p:grpSp>
            <p:nvGrpSpPr>
              <p:cNvPr id="81" name="Group 80"/>
              <p:cNvGrpSpPr/>
              <p:nvPr/>
            </p:nvGrpSpPr>
            <p:grpSpPr>
              <a:xfrm>
                <a:off x="1017815" y="820746"/>
                <a:ext cx="756557" cy="724173"/>
                <a:chOff x="2062843" y="163197"/>
                <a:chExt cx="979715" cy="963386"/>
              </a:xfrm>
            </p:grpSpPr>
            <p:sp>
              <p:nvSpPr>
                <p:cNvPr id="110" name="Oval 109"/>
                <p:cNvSpPr/>
                <p:nvPr/>
              </p:nvSpPr>
              <p:spPr>
                <a:xfrm>
                  <a:off x="2062843" y="163197"/>
                  <a:ext cx="979715" cy="963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111" name="Picture 110"/>
                <p:cNvPicPr>
                  <a:picLocks noChangeAspect="1"/>
                </p:cNvPicPr>
                <p:nvPr/>
              </p:nvPicPr>
              <p:blipFill>
                <a:blip r:embed="rId3" cstate="print"/>
                <a:stretch>
                  <a:fillRect/>
                </a:stretch>
              </p:blipFill>
              <p:spPr>
                <a:xfrm>
                  <a:off x="2264614" y="294245"/>
                  <a:ext cx="554786" cy="713130"/>
                </a:xfrm>
                <a:prstGeom prst="rect">
                  <a:avLst/>
                </a:prstGeom>
              </p:spPr>
            </p:pic>
          </p:grpSp>
          <p:grpSp>
            <p:nvGrpSpPr>
              <p:cNvPr id="82" name="Group 81"/>
              <p:cNvGrpSpPr/>
              <p:nvPr/>
            </p:nvGrpSpPr>
            <p:grpSpPr>
              <a:xfrm>
                <a:off x="2941759" y="819966"/>
                <a:ext cx="756285" cy="718820"/>
                <a:chOff x="3396728" y="811492"/>
                <a:chExt cx="756285" cy="718820"/>
              </a:xfrm>
            </p:grpSpPr>
            <p:sp>
              <p:nvSpPr>
                <p:cNvPr id="108" name="Oval 107"/>
                <p:cNvSpPr/>
                <p:nvPr/>
              </p:nvSpPr>
              <p:spPr>
                <a:xfrm>
                  <a:off x="3396728" y="811492"/>
                  <a:ext cx="756285" cy="7188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de-DE" sz="1100">
                      <a:effectLst/>
                      <a:ea typeface="Times New Roman"/>
                      <a:cs typeface="Times New Roman"/>
                    </a:rPr>
                    <a:t> </a:t>
                  </a:r>
                  <a:endParaRPr lang="de-DE" sz="1100">
                    <a:effectLst/>
                    <a:ea typeface="SimSun"/>
                    <a:cs typeface="Times New Roman"/>
                  </a:endParaRPr>
                </a:p>
              </p:txBody>
            </p:sp>
            <p:pic>
              <p:nvPicPr>
                <p:cNvPr id="109" name="Picture 108"/>
                <p:cNvPicPr>
                  <a:picLocks noChangeAspect="1"/>
                </p:cNvPicPr>
                <p:nvPr/>
              </p:nvPicPr>
              <p:blipFill>
                <a:blip r:embed="rId4" cstate="print"/>
                <a:stretch>
                  <a:fillRect/>
                </a:stretch>
              </p:blipFill>
              <p:spPr>
                <a:xfrm>
                  <a:off x="3598115" y="904544"/>
                  <a:ext cx="353400" cy="573020"/>
                </a:xfrm>
                <a:prstGeom prst="rect">
                  <a:avLst/>
                </a:prstGeom>
              </p:spPr>
            </p:pic>
          </p:grpSp>
          <p:grpSp>
            <p:nvGrpSpPr>
              <p:cNvPr id="83" name="Group 82"/>
              <p:cNvGrpSpPr/>
              <p:nvPr/>
            </p:nvGrpSpPr>
            <p:grpSpPr>
              <a:xfrm>
                <a:off x="2985303" y="1836624"/>
                <a:ext cx="756557" cy="719035"/>
                <a:chOff x="1017815" y="1985780"/>
                <a:chExt cx="756557" cy="719035"/>
              </a:xfrm>
            </p:grpSpPr>
            <p:sp>
              <p:nvSpPr>
                <p:cNvPr id="106" name="Oval 105"/>
                <p:cNvSpPr/>
                <p:nvPr/>
              </p:nvSpPr>
              <p:spPr>
                <a:xfrm>
                  <a:off x="1017815" y="1985780"/>
                  <a:ext cx="756557" cy="7190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107" name="Picture 106"/>
                <p:cNvPicPr>
                  <a:picLocks noChangeAspect="1"/>
                </p:cNvPicPr>
                <p:nvPr/>
              </p:nvPicPr>
              <p:blipFill>
                <a:blip r:embed="rId5" cstate="print"/>
                <a:stretch>
                  <a:fillRect/>
                </a:stretch>
              </p:blipFill>
              <p:spPr>
                <a:xfrm>
                  <a:off x="1210544" y="2105164"/>
                  <a:ext cx="347958" cy="528096"/>
                </a:xfrm>
                <a:prstGeom prst="rect">
                  <a:avLst/>
                </a:prstGeom>
              </p:spPr>
            </p:pic>
          </p:grpSp>
          <p:grpSp>
            <p:nvGrpSpPr>
              <p:cNvPr id="84" name="Group 83"/>
              <p:cNvGrpSpPr/>
              <p:nvPr/>
            </p:nvGrpSpPr>
            <p:grpSpPr>
              <a:xfrm>
                <a:off x="2000288" y="262281"/>
                <a:ext cx="756285" cy="718820"/>
                <a:chOff x="2242844" y="294301"/>
                <a:chExt cx="756285" cy="718820"/>
              </a:xfrm>
            </p:grpSpPr>
            <p:sp>
              <p:nvSpPr>
                <p:cNvPr id="104" name="Oval 103"/>
                <p:cNvSpPr/>
                <p:nvPr/>
              </p:nvSpPr>
              <p:spPr>
                <a:xfrm>
                  <a:off x="2242844" y="294301"/>
                  <a:ext cx="756285" cy="7188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de-DE" sz="1100">
                      <a:effectLst/>
                      <a:ea typeface="Times New Roman"/>
                      <a:cs typeface="Times New Roman"/>
                    </a:rPr>
                    <a:t> </a:t>
                  </a:r>
                  <a:endParaRPr lang="de-DE" sz="1100">
                    <a:effectLst/>
                    <a:ea typeface="SimSun"/>
                    <a:cs typeface="Times New Roman"/>
                  </a:endParaRPr>
                </a:p>
              </p:txBody>
            </p:sp>
            <p:pic>
              <p:nvPicPr>
                <p:cNvPr id="105" name="Picture 104"/>
                <p:cNvPicPr>
                  <a:picLocks noChangeAspect="1"/>
                </p:cNvPicPr>
                <p:nvPr/>
              </p:nvPicPr>
              <p:blipFill>
                <a:blip r:embed="rId6" cstate="print"/>
                <a:stretch>
                  <a:fillRect/>
                </a:stretch>
              </p:blipFill>
              <p:spPr>
                <a:xfrm>
                  <a:off x="2417695" y="401826"/>
                  <a:ext cx="387184" cy="502821"/>
                </a:xfrm>
                <a:prstGeom prst="rect">
                  <a:avLst/>
                </a:prstGeom>
              </p:spPr>
            </p:pic>
          </p:grpSp>
          <p:grpSp>
            <p:nvGrpSpPr>
              <p:cNvPr id="85" name="Group 84"/>
              <p:cNvGrpSpPr/>
              <p:nvPr/>
            </p:nvGrpSpPr>
            <p:grpSpPr>
              <a:xfrm>
                <a:off x="2030457" y="2418786"/>
                <a:ext cx="756285" cy="718820"/>
                <a:chOff x="2329928" y="375943"/>
                <a:chExt cx="756285" cy="718820"/>
              </a:xfrm>
            </p:grpSpPr>
            <p:sp>
              <p:nvSpPr>
                <p:cNvPr id="102" name="Oval 101"/>
                <p:cNvSpPr/>
                <p:nvPr/>
              </p:nvSpPr>
              <p:spPr>
                <a:xfrm>
                  <a:off x="2329928" y="375943"/>
                  <a:ext cx="756285" cy="7188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de-DE" sz="1100">
                      <a:effectLst/>
                      <a:ea typeface="Times New Roman"/>
                      <a:cs typeface="Times New Roman"/>
                    </a:rPr>
                    <a:t> </a:t>
                  </a:r>
                  <a:endParaRPr lang="de-DE" sz="1100">
                    <a:effectLst/>
                    <a:ea typeface="SimSun"/>
                    <a:cs typeface="Times New Roman"/>
                  </a:endParaRPr>
                </a:p>
              </p:txBody>
            </p:sp>
            <p:pic>
              <p:nvPicPr>
                <p:cNvPr id="103" name="Picture 102"/>
                <p:cNvPicPr>
                  <a:picLocks noChangeAspect="1"/>
                </p:cNvPicPr>
                <p:nvPr/>
              </p:nvPicPr>
              <p:blipFill>
                <a:blip r:embed="rId7" cstate="print"/>
                <a:stretch>
                  <a:fillRect/>
                </a:stretch>
              </p:blipFill>
              <p:spPr>
                <a:xfrm>
                  <a:off x="2525873" y="467218"/>
                  <a:ext cx="396942" cy="513509"/>
                </a:xfrm>
                <a:prstGeom prst="rect">
                  <a:avLst/>
                </a:prstGeom>
              </p:spPr>
            </p:pic>
          </p:grpSp>
          <p:grpSp>
            <p:nvGrpSpPr>
              <p:cNvPr id="86" name="Group 85"/>
              <p:cNvGrpSpPr/>
              <p:nvPr/>
            </p:nvGrpSpPr>
            <p:grpSpPr>
              <a:xfrm>
                <a:off x="1067184" y="1836843"/>
                <a:ext cx="756285" cy="718820"/>
                <a:chOff x="3462042" y="1926484"/>
                <a:chExt cx="756285" cy="718820"/>
              </a:xfrm>
            </p:grpSpPr>
            <p:sp>
              <p:nvSpPr>
                <p:cNvPr id="100" name="Oval 99"/>
                <p:cNvSpPr/>
                <p:nvPr/>
              </p:nvSpPr>
              <p:spPr>
                <a:xfrm>
                  <a:off x="3462042" y="1926484"/>
                  <a:ext cx="756285" cy="7188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de-DE" sz="1100">
                      <a:effectLst/>
                      <a:ea typeface="Times New Roman"/>
                      <a:cs typeface="Times New Roman"/>
                    </a:rPr>
                    <a:t> </a:t>
                  </a:r>
                  <a:endParaRPr lang="de-DE" sz="1100">
                    <a:effectLst/>
                    <a:ea typeface="SimSun"/>
                    <a:cs typeface="Times New Roman"/>
                  </a:endParaRPr>
                </a:p>
              </p:txBody>
            </p:sp>
            <p:pic>
              <p:nvPicPr>
                <p:cNvPr id="101" name="Picture 100"/>
                <p:cNvPicPr>
                  <a:picLocks noChangeAspect="1"/>
                </p:cNvPicPr>
                <p:nvPr/>
              </p:nvPicPr>
              <p:blipFill>
                <a:blip r:embed="rId8" cstate="print"/>
                <a:stretch>
                  <a:fillRect/>
                </a:stretch>
              </p:blipFill>
              <p:spPr>
                <a:xfrm>
                  <a:off x="3658755" y="2012606"/>
                  <a:ext cx="354170" cy="556423"/>
                </a:xfrm>
                <a:prstGeom prst="rect">
                  <a:avLst/>
                </a:prstGeom>
              </p:spPr>
            </p:pic>
          </p:grpSp>
          <p:sp>
            <p:nvSpPr>
              <p:cNvPr id="87" name="Text Box 35"/>
              <p:cNvSpPr txBox="1"/>
              <p:nvPr/>
            </p:nvSpPr>
            <p:spPr>
              <a:xfrm>
                <a:off x="3510915" y="506068"/>
                <a:ext cx="484143" cy="27226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1000">
                    <a:effectLst/>
                    <a:ea typeface="SimSun"/>
                    <a:cs typeface="Times New Roman"/>
                  </a:rPr>
                  <a:t> </a:t>
                </a:r>
                <a:endParaRPr lang="de-DE" sz="1100">
                  <a:effectLst/>
                  <a:ea typeface="SimSun"/>
                  <a:cs typeface="Times New Roman"/>
                </a:endParaRPr>
              </a:p>
            </p:txBody>
          </p:sp>
          <p:cxnSp>
            <p:nvCxnSpPr>
              <p:cNvPr id="88" name="Straight Arrow Connector 87"/>
              <p:cNvCxnSpPr/>
              <p:nvPr/>
            </p:nvCxnSpPr>
            <p:spPr>
              <a:xfrm flipV="1">
                <a:off x="1736272" y="778238"/>
                <a:ext cx="264016" cy="2027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756573" y="778147"/>
                <a:ext cx="228730" cy="17435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3450772" y="1538606"/>
                <a:ext cx="0" cy="29780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flipV="1">
                <a:off x="3216729" y="1538606"/>
                <a:ext cx="10886" cy="2980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108" idx="2"/>
                <a:endCxn id="110" idx="6"/>
              </p:cNvCxnSpPr>
              <p:nvPr/>
            </p:nvCxnSpPr>
            <p:spPr>
              <a:xfrm flipH="1">
                <a:off x="1774372" y="1179376"/>
                <a:ext cx="1167387" cy="345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1291111" y="1538787"/>
                <a:ext cx="0" cy="3276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1563945" y="1544953"/>
                <a:ext cx="0" cy="2918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2280558" y="980986"/>
                <a:ext cx="5442" cy="14375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flipV="1">
                <a:off x="2530929" y="952389"/>
                <a:ext cx="31394" cy="14661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100" idx="6"/>
                <a:endCxn id="106" idx="2"/>
              </p:cNvCxnSpPr>
              <p:nvPr/>
            </p:nvCxnSpPr>
            <p:spPr>
              <a:xfrm flipV="1">
                <a:off x="1823469" y="2196142"/>
                <a:ext cx="1161834" cy="1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a:off x="2786742" y="2479098"/>
                <a:ext cx="304801" cy="2205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flipV="1">
                <a:off x="1736272" y="2449286"/>
                <a:ext cx="294185" cy="2122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 name="Rectangle 1"/>
              <p:cNvSpPr/>
              <p:nvPr/>
            </p:nvSpPr>
            <p:spPr>
              <a:xfrm>
                <a:off x="994360" y="1615367"/>
                <a:ext cx="54745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0</m:t>
                          </m:r>
                        </m:sub>
                      </m:sSub>
                      <m:r>
                        <a:rPr lang="en-US" sz="1000" i="1">
                          <a:latin typeface="Cambria Math"/>
                        </a:rPr>
                        <m:t>)</m:t>
                      </m:r>
                    </m:oMath>
                  </m:oMathPara>
                </a14:m>
                <a:endParaRPr lang="de-DE" sz="1000" dirty="0"/>
              </a:p>
            </p:txBody>
          </p:sp>
        </mc:Choice>
        <mc:Fallback xmlns="">
          <p:sp>
            <p:nvSpPr>
              <p:cNvPr id="2" name="Rectangle 1"/>
              <p:cNvSpPr>
                <a:spLocks noRot="1" noChangeAspect="1" noMove="1" noResize="1" noEditPoints="1" noAdjustHandles="1" noChangeArrowheads="1" noChangeShapeType="1" noTextEdit="1"/>
              </p:cNvSpPr>
              <p:nvPr/>
            </p:nvSpPr>
            <p:spPr>
              <a:xfrm>
                <a:off x="994360" y="1615367"/>
                <a:ext cx="547458" cy="246221"/>
              </a:xfrm>
              <a:prstGeom prst="rect">
                <a:avLst/>
              </a:prstGeom>
              <a:blipFill rotWithShape="1">
                <a:blip r:embed="rId9" cstate="print"/>
                <a:stretch>
                  <a:fillRect b="-7500"/>
                </a:stretch>
              </a:blipFill>
            </p:spPr>
            <p:txBody>
              <a:bodyPr/>
              <a:lstStyle/>
              <a:p>
                <a:r>
                  <a:rPr lang="de-DE">
                    <a:noFill/>
                  </a:rPr>
                  <a:t> </a:t>
                </a:r>
              </a:p>
            </p:txBody>
          </p:sp>
        </mc:Fallback>
      </mc:AlternateContent>
      <p:sp>
        <p:nvSpPr>
          <p:cNvPr id="5" name="TextBox 4"/>
          <p:cNvSpPr txBox="1"/>
          <p:nvPr/>
        </p:nvSpPr>
        <p:spPr>
          <a:xfrm>
            <a:off x="438051" y="5155803"/>
            <a:ext cx="7862760" cy="1702197"/>
          </a:xfrm>
          <a:prstGeom prst="rect">
            <a:avLst/>
          </a:prstGeom>
          <a:noFill/>
        </p:spPr>
        <p:txBody>
          <a:bodyPr wrap="square" lIns="0" tIns="0" rIns="0" bIns="0" rtlCol="0">
            <a:spAutoFit/>
          </a:bodyPr>
          <a:lstStyle/>
          <a:p>
            <a:pPr marL="342900" indent="-342900">
              <a:lnSpc>
                <a:spcPct val="108000"/>
              </a:lnSpc>
              <a:spcAft>
                <a:spcPts val="1008"/>
              </a:spcAft>
              <a:buFont typeface="Arial" panose="020B0604020202020204" pitchFamily="34" charset="0"/>
              <a:buChar char="•"/>
            </a:pPr>
            <a:r>
              <a:rPr lang="en-US" sz="1600" dirty="0" smtClean="0">
                <a:latin typeface="Times New Roman" pitchFamily="18" charset="0"/>
                <a:cs typeface="Times New Roman" pitchFamily="18" charset="0"/>
              </a:rPr>
              <a:t>Transform motion synthesis problem to discrete directed graph search problem,</a:t>
            </a:r>
          </a:p>
          <a:p>
            <a:pPr marL="342900" indent="-342900">
              <a:spcAft>
                <a:spcPts val="1008"/>
              </a:spcAft>
              <a:buFont typeface="Arial" panose="020B0604020202020204" pitchFamily="34" charset="0"/>
              <a:buChar char="•"/>
            </a:pPr>
            <a:r>
              <a:rPr lang="en-US" sz="1600" dirty="0" smtClean="0">
                <a:latin typeface="Times New Roman" pitchFamily="18" charset="0"/>
                <a:cs typeface="Times New Roman" pitchFamily="18" charset="0"/>
              </a:rPr>
              <a:t>Decouple motion synthesis into two subtasks:</a:t>
            </a:r>
          </a:p>
          <a:p>
            <a:pPr marL="800100" lvl="1" indent="-342900">
              <a:spcAft>
                <a:spcPts val="1008"/>
              </a:spcAft>
              <a:buFont typeface="Wingdings" pitchFamily="2" charset="2"/>
              <a:buChar char="Ø"/>
            </a:pPr>
            <a:r>
              <a:rPr lang="en-US" altLang="zh-CN" sz="1400" dirty="0" smtClean="0">
                <a:latin typeface="Times New Roman" pitchFamily="18" charset="0"/>
                <a:cs typeface="Times New Roman" pitchFamily="18" charset="0"/>
              </a:rPr>
              <a:t>Find a graph walk/path</a:t>
            </a:r>
          </a:p>
          <a:p>
            <a:pPr marL="800100" lvl="1" indent="-342900">
              <a:spcAft>
                <a:spcPts val="1008"/>
              </a:spcAft>
              <a:buFont typeface="Wingdings" pitchFamily="2" charset="2"/>
              <a:buChar char="Ø"/>
            </a:pPr>
            <a:r>
              <a:rPr lang="en-US" altLang="zh-CN" sz="1400" dirty="0" smtClean="0">
                <a:latin typeface="Times New Roman" pitchFamily="18" charset="0"/>
                <a:cs typeface="Times New Roman" pitchFamily="18" charset="0"/>
              </a:rPr>
              <a:t>Generate new motion sample from each node and edge</a:t>
            </a:r>
            <a:endParaRPr lang="en-US" sz="1400" dirty="0" smtClean="0">
              <a:latin typeface="Times New Roman" pitchFamily="18" charset="0"/>
              <a:cs typeface="Times New Roman" pitchFamily="18" charset="0"/>
            </a:endParaRPr>
          </a:p>
          <a:p>
            <a:pPr>
              <a:spcAft>
                <a:spcPts val="1008"/>
              </a:spcAft>
            </a:pPr>
            <a:r>
              <a:rPr lang="en-US" sz="1600" dirty="0" smtClean="0"/>
              <a:t>        </a:t>
            </a:r>
            <a:endParaRPr lang="de-DE" sz="1400" dirty="0" smtClean="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113" name="Rectangle 112"/>
              <p:cNvSpPr/>
              <p:nvPr/>
            </p:nvSpPr>
            <p:spPr>
              <a:xfrm>
                <a:off x="4050498" y="4289922"/>
                <a:ext cx="54745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1</m:t>
                          </m:r>
                        </m:sub>
                      </m:sSub>
                      <m:r>
                        <a:rPr lang="en-US" sz="1000" i="1">
                          <a:latin typeface="Cambria Math"/>
                        </a:rPr>
                        <m:t>)</m:t>
                      </m:r>
                    </m:oMath>
                  </m:oMathPara>
                </a14:m>
                <a:endParaRPr lang="de-DE" sz="1000" dirty="0"/>
              </a:p>
            </p:txBody>
          </p:sp>
        </mc:Choice>
        <mc:Fallback xmlns="">
          <p:sp>
            <p:nvSpPr>
              <p:cNvPr id="113" name="Rectangle 112"/>
              <p:cNvSpPr>
                <a:spLocks noRot="1" noChangeAspect="1" noMove="1" noResize="1" noEditPoints="1" noAdjustHandles="1" noChangeArrowheads="1" noChangeShapeType="1" noTextEdit="1"/>
              </p:cNvSpPr>
              <p:nvPr/>
            </p:nvSpPr>
            <p:spPr>
              <a:xfrm>
                <a:off x="4050498" y="4289922"/>
                <a:ext cx="547458" cy="246221"/>
              </a:xfrm>
              <a:prstGeom prst="rect">
                <a:avLst/>
              </a:prstGeom>
              <a:blipFill rotWithShape="1">
                <a:blip r:embed="rId10" cstate="print"/>
                <a:stretch>
                  <a:fillRect b="-7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4" name="Rectangle 113"/>
              <p:cNvSpPr/>
              <p:nvPr/>
            </p:nvSpPr>
            <p:spPr>
              <a:xfrm>
                <a:off x="2511522" y="908524"/>
                <a:ext cx="550664"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2</m:t>
                          </m:r>
                        </m:sub>
                      </m:sSub>
                      <m:r>
                        <a:rPr lang="en-US" sz="1000" i="1">
                          <a:latin typeface="Cambria Math"/>
                        </a:rPr>
                        <m:t>)</m:t>
                      </m:r>
                    </m:oMath>
                  </m:oMathPara>
                </a14:m>
                <a:endParaRPr lang="de-DE" sz="1000" dirty="0"/>
              </a:p>
            </p:txBody>
          </p:sp>
        </mc:Choice>
        <mc:Fallback xmlns="">
          <p:sp>
            <p:nvSpPr>
              <p:cNvPr id="114" name="Rectangle 113"/>
              <p:cNvSpPr>
                <a:spLocks noRot="1" noChangeAspect="1" noMove="1" noResize="1" noEditPoints="1" noAdjustHandles="1" noChangeArrowheads="1" noChangeShapeType="1" noTextEdit="1"/>
              </p:cNvSpPr>
              <p:nvPr/>
            </p:nvSpPr>
            <p:spPr>
              <a:xfrm>
                <a:off x="2511522" y="908524"/>
                <a:ext cx="550664" cy="246221"/>
              </a:xfrm>
              <a:prstGeom prst="rect">
                <a:avLst/>
              </a:prstGeom>
              <a:blipFill rotWithShape="1">
                <a:blip r:embed="rId11" cstate="print"/>
                <a:stretch>
                  <a:fillRect b="-7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5" name="Rectangle 114"/>
              <p:cNvSpPr/>
              <p:nvPr/>
            </p:nvSpPr>
            <p:spPr>
              <a:xfrm>
                <a:off x="2573965" y="4931519"/>
                <a:ext cx="54745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3</m:t>
                          </m:r>
                        </m:sub>
                      </m:sSub>
                      <m:r>
                        <a:rPr lang="en-US" sz="1000" i="1">
                          <a:latin typeface="Cambria Math"/>
                        </a:rPr>
                        <m:t>)</m:t>
                      </m:r>
                    </m:oMath>
                  </m:oMathPara>
                </a14:m>
                <a:endParaRPr lang="de-DE" sz="1000" dirty="0"/>
              </a:p>
            </p:txBody>
          </p:sp>
        </mc:Choice>
        <mc:Fallback xmlns="">
          <p:sp>
            <p:nvSpPr>
              <p:cNvPr id="115" name="Rectangle 114"/>
              <p:cNvSpPr>
                <a:spLocks noRot="1" noChangeAspect="1" noMove="1" noResize="1" noEditPoints="1" noAdjustHandles="1" noChangeArrowheads="1" noChangeShapeType="1" noTextEdit="1"/>
              </p:cNvSpPr>
              <p:nvPr/>
            </p:nvSpPr>
            <p:spPr>
              <a:xfrm>
                <a:off x="2573965" y="4931519"/>
                <a:ext cx="547458" cy="246221"/>
              </a:xfrm>
              <a:prstGeom prst="rect">
                <a:avLst/>
              </a:prstGeom>
              <a:blipFill rotWithShape="1">
                <a:blip r:embed="rId12" cstate="print"/>
                <a:stretch>
                  <a:fillRect b="-7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6" name="Rectangle 115"/>
              <p:cNvSpPr/>
              <p:nvPr/>
            </p:nvSpPr>
            <p:spPr>
              <a:xfrm>
                <a:off x="1066646" y="4247044"/>
                <a:ext cx="54745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5</m:t>
                          </m:r>
                        </m:sub>
                      </m:sSub>
                      <m:r>
                        <a:rPr lang="en-US" sz="1000" i="1">
                          <a:latin typeface="Cambria Math"/>
                        </a:rPr>
                        <m:t>)</m:t>
                      </m:r>
                    </m:oMath>
                  </m:oMathPara>
                </a14:m>
                <a:endParaRPr lang="de-DE" sz="1000" dirty="0"/>
              </a:p>
            </p:txBody>
          </p:sp>
        </mc:Choice>
        <mc:Fallback xmlns="">
          <p:sp>
            <p:nvSpPr>
              <p:cNvPr id="116" name="Rectangle 115"/>
              <p:cNvSpPr>
                <a:spLocks noRot="1" noChangeAspect="1" noMove="1" noResize="1" noEditPoints="1" noAdjustHandles="1" noChangeArrowheads="1" noChangeShapeType="1" noTextEdit="1"/>
              </p:cNvSpPr>
              <p:nvPr/>
            </p:nvSpPr>
            <p:spPr>
              <a:xfrm>
                <a:off x="1066646" y="4247044"/>
                <a:ext cx="547458" cy="246221"/>
              </a:xfrm>
              <a:prstGeom prst="rect">
                <a:avLst/>
              </a:prstGeom>
              <a:blipFill rotWithShape="1">
                <a:blip r:embed="rId13" cstate="print"/>
                <a:stretch>
                  <a:fillRect b="-7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7" name="Rectangle 116"/>
              <p:cNvSpPr/>
              <p:nvPr/>
            </p:nvSpPr>
            <p:spPr>
              <a:xfrm>
                <a:off x="3957656" y="1638595"/>
                <a:ext cx="54745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4</m:t>
                          </m:r>
                        </m:sub>
                      </m:sSub>
                      <m:r>
                        <a:rPr lang="en-US" sz="1000" i="1">
                          <a:latin typeface="Cambria Math"/>
                        </a:rPr>
                        <m:t>)</m:t>
                      </m:r>
                    </m:oMath>
                  </m:oMathPara>
                </a14:m>
                <a:endParaRPr lang="de-DE" sz="1000" dirty="0"/>
              </a:p>
            </p:txBody>
          </p:sp>
        </mc:Choice>
        <mc:Fallback xmlns="">
          <p:sp>
            <p:nvSpPr>
              <p:cNvPr id="117" name="Rectangle 116"/>
              <p:cNvSpPr>
                <a:spLocks noRot="1" noChangeAspect="1" noMove="1" noResize="1" noEditPoints="1" noAdjustHandles="1" noChangeArrowheads="1" noChangeShapeType="1" noTextEdit="1"/>
              </p:cNvSpPr>
              <p:nvPr/>
            </p:nvSpPr>
            <p:spPr>
              <a:xfrm>
                <a:off x="3957656" y="1638595"/>
                <a:ext cx="547458" cy="246221"/>
              </a:xfrm>
              <a:prstGeom prst="rect">
                <a:avLst/>
              </a:prstGeom>
              <a:blipFill rotWithShape="1">
                <a:blip r:embed="rId14" cstate="print"/>
                <a:stretch>
                  <a:fillRect b="-7500"/>
                </a:stretch>
              </a:blipFill>
            </p:spPr>
            <p:txBody>
              <a:bodyPr/>
              <a:lstStyle/>
              <a:p>
                <a:r>
                  <a:rPr lang="de-DE">
                    <a:noFill/>
                  </a:rPr>
                  <a:t> </a:t>
                </a:r>
              </a:p>
            </p:txBody>
          </p:sp>
        </mc:Fallback>
      </mc:AlternateContent>
      <p:pic>
        <p:nvPicPr>
          <p:cNvPr id="1026"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72683" y="1011565"/>
            <a:ext cx="2828175" cy="1583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5508104" y="2852936"/>
            <a:ext cx="1800200" cy="1420947"/>
            <a:chOff x="5569477" y="3256312"/>
            <a:chExt cx="1800200" cy="1420947"/>
          </a:xfrm>
        </p:grpSpPr>
        <mc:AlternateContent xmlns:mc="http://schemas.openxmlformats.org/markup-compatibility/2006" xmlns:a14="http://schemas.microsoft.com/office/drawing/2010/main">
          <mc:Choice Requires="a14">
            <p:sp>
              <p:nvSpPr>
                <p:cNvPr id="51" name="Rectangle 50"/>
                <p:cNvSpPr/>
                <p:nvPr/>
              </p:nvSpPr>
              <p:spPr>
                <a:xfrm>
                  <a:off x="5572683" y="3256312"/>
                  <a:ext cx="54745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0</m:t>
                            </m:r>
                          </m:sub>
                        </m:sSub>
                        <m:r>
                          <a:rPr lang="en-US" sz="1000" i="1">
                            <a:latin typeface="Cambria Math"/>
                          </a:rPr>
                          <m:t>)</m:t>
                        </m:r>
                      </m:oMath>
                    </m:oMathPara>
                  </a14:m>
                  <a:endParaRPr lang="de-DE" sz="1000" dirty="0"/>
                </a:p>
              </p:txBody>
            </p:sp>
          </mc:Choice>
          <mc:Fallback xmlns="">
            <p:sp>
              <p:nvSpPr>
                <p:cNvPr id="51" name="Rectangle 50"/>
                <p:cNvSpPr>
                  <a:spLocks noRot="1" noChangeAspect="1" noMove="1" noResize="1" noEditPoints="1" noAdjustHandles="1" noChangeArrowheads="1" noChangeShapeType="1" noTextEdit="1"/>
                </p:cNvSpPr>
                <p:nvPr/>
              </p:nvSpPr>
              <p:spPr>
                <a:xfrm>
                  <a:off x="5572683" y="3256312"/>
                  <a:ext cx="547458" cy="246221"/>
                </a:xfrm>
                <a:prstGeom prst="rect">
                  <a:avLst/>
                </a:prstGeom>
                <a:blipFill rotWithShape="1">
                  <a:blip r:embed="rId9" cstate="print"/>
                  <a:stretch>
                    <a:fillRect b="-487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5572683" y="3502533"/>
                  <a:ext cx="54745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1</m:t>
                            </m:r>
                          </m:sub>
                        </m:sSub>
                        <m:r>
                          <a:rPr lang="en-US" sz="1000" i="1">
                            <a:latin typeface="Cambria Math"/>
                          </a:rPr>
                          <m:t>)</m:t>
                        </m:r>
                      </m:oMath>
                    </m:oMathPara>
                  </a14:m>
                  <a:endParaRPr lang="de-DE" sz="1000" dirty="0"/>
                </a:p>
              </p:txBody>
            </p:sp>
          </mc:Choice>
          <mc:Fallback xmlns="">
            <p:sp>
              <p:nvSpPr>
                <p:cNvPr id="52" name="Rectangle 51"/>
                <p:cNvSpPr>
                  <a:spLocks noRot="1" noChangeAspect="1" noMove="1" noResize="1" noEditPoints="1" noAdjustHandles="1" noChangeArrowheads="1" noChangeShapeType="1" noTextEdit="1"/>
                </p:cNvSpPr>
                <p:nvPr/>
              </p:nvSpPr>
              <p:spPr>
                <a:xfrm>
                  <a:off x="5572683" y="3502533"/>
                  <a:ext cx="547458" cy="246221"/>
                </a:xfrm>
                <a:prstGeom prst="rect">
                  <a:avLst/>
                </a:prstGeom>
                <a:blipFill rotWithShape="1">
                  <a:blip r:embed="rId10" cstate="print"/>
                  <a:stretch>
                    <a:fillRect b="-7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5569477" y="3758421"/>
                  <a:ext cx="550664"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2</m:t>
                            </m:r>
                          </m:sub>
                        </m:sSub>
                        <m:r>
                          <a:rPr lang="en-US" sz="1000" i="1">
                            <a:latin typeface="Cambria Math"/>
                          </a:rPr>
                          <m:t>)</m:t>
                        </m:r>
                      </m:oMath>
                    </m:oMathPara>
                  </a14:m>
                  <a:endParaRPr lang="de-DE" sz="1000" dirty="0"/>
                </a:p>
              </p:txBody>
            </p:sp>
          </mc:Choice>
          <mc:Fallback xmlns="">
            <p:sp>
              <p:nvSpPr>
                <p:cNvPr id="53" name="Rectangle 52"/>
                <p:cNvSpPr>
                  <a:spLocks noRot="1" noChangeAspect="1" noMove="1" noResize="1" noEditPoints="1" noAdjustHandles="1" noChangeArrowheads="1" noChangeShapeType="1" noTextEdit="1"/>
                </p:cNvSpPr>
                <p:nvPr/>
              </p:nvSpPr>
              <p:spPr>
                <a:xfrm>
                  <a:off x="5569477" y="3758421"/>
                  <a:ext cx="550664" cy="246221"/>
                </a:xfrm>
                <a:prstGeom prst="rect">
                  <a:avLst/>
                </a:prstGeom>
                <a:blipFill rotWithShape="1">
                  <a:blip r:embed="rId16" cstate="print"/>
                  <a:stretch>
                    <a:fillRect b="-75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5572683" y="3994498"/>
                  <a:ext cx="54745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3</m:t>
                            </m:r>
                          </m:sub>
                        </m:sSub>
                        <m:r>
                          <a:rPr lang="en-US" sz="1000" i="1">
                            <a:latin typeface="Cambria Math"/>
                          </a:rPr>
                          <m:t>)</m:t>
                        </m:r>
                      </m:oMath>
                    </m:oMathPara>
                  </a14:m>
                  <a:endParaRPr lang="de-DE" sz="1000" dirty="0"/>
                </a:p>
              </p:txBody>
            </p:sp>
          </mc:Choice>
          <mc:Fallback xmlns="">
            <p:sp>
              <p:nvSpPr>
                <p:cNvPr id="54" name="Rectangle 53"/>
                <p:cNvSpPr>
                  <a:spLocks noRot="1" noChangeAspect="1" noMove="1" noResize="1" noEditPoints="1" noAdjustHandles="1" noChangeArrowheads="1" noChangeShapeType="1" noTextEdit="1"/>
                </p:cNvSpPr>
                <p:nvPr/>
              </p:nvSpPr>
              <p:spPr>
                <a:xfrm>
                  <a:off x="5572683" y="3994498"/>
                  <a:ext cx="547458" cy="246221"/>
                </a:xfrm>
                <a:prstGeom prst="rect">
                  <a:avLst/>
                </a:prstGeom>
                <a:blipFill rotWithShape="1">
                  <a:blip r:embed="rId12" cstate="print"/>
                  <a:stretch>
                    <a:fillRect b="-487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5580778" y="4220854"/>
                  <a:ext cx="54745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4</m:t>
                            </m:r>
                          </m:sub>
                        </m:sSub>
                        <m:r>
                          <a:rPr lang="en-US" sz="1000" i="1">
                            <a:latin typeface="Cambria Math"/>
                          </a:rPr>
                          <m:t>)</m:t>
                        </m:r>
                      </m:oMath>
                    </m:oMathPara>
                  </a14:m>
                  <a:endParaRPr lang="de-DE" sz="1000" dirty="0"/>
                </a:p>
              </p:txBody>
            </p:sp>
          </mc:Choice>
          <mc:Fallback xmlns="">
            <p:sp>
              <p:nvSpPr>
                <p:cNvPr id="55" name="Rectangle 54"/>
                <p:cNvSpPr>
                  <a:spLocks noRot="1" noChangeAspect="1" noMove="1" noResize="1" noEditPoints="1" noAdjustHandles="1" noChangeArrowheads="1" noChangeShapeType="1" noTextEdit="1"/>
                </p:cNvSpPr>
                <p:nvPr/>
              </p:nvSpPr>
              <p:spPr>
                <a:xfrm>
                  <a:off x="5580778" y="4220854"/>
                  <a:ext cx="547458" cy="246221"/>
                </a:xfrm>
                <a:prstGeom prst="rect">
                  <a:avLst/>
                </a:prstGeom>
                <a:blipFill rotWithShape="1">
                  <a:blip r:embed="rId17" cstate="print"/>
                  <a:stretch>
                    <a:fillRect b="-4878"/>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5580778" y="4431038"/>
                  <a:ext cx="547458"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000" i="1" smtClean="0">
                            <a:latin typeface="Cambria Math"/>
                          </a:rPr>
                          <m:t>𝑀</m:t>
                        </m:r>
                        <m:r>
                          <a:rPr lang="en-US" sz="1000" i="1" smtClean="0">
                            <a:latin typeface="Cambria Math"/>
                          </a:rPr>
                          <m:t>(</m:t>
                        </m:r>
                        <m:sSub>
                          <m:sSubPr>
                            <m:ctrlPr>
                              <a:rPr lang="de-DE" sz="1000" i="1">
                                <a:latin typeface="Cambria Math" panose="02040503050406030204" pitchFamily="18" charset="0"/>
                              </a:rPr>
                            </m:ctrlPr>
                          </m:sSubPr>
                          <m:e>
                            <m:r>
                              <a:rPr lang="en-US" sz="1000" i="1">
                                <a:latin typeface="Cambria Math"/>
                              </a:rPr>
                              <m:t>𝑠</m:t>
                            </m:r>
                          </m:e>
                          <m:sub>
                            <m:r>
                              <a:rPr lang="en-US" sz="1000" b="0" i="1" smtClean="0">
                                <a:latin typeface="Cambria Math"/>
                              </a:rPr>
                              <m:t>5</m:t>
                            </m:r>
                          </m:sub>
                        </m:sSub>
                        <m:r>
                          <a:rPr lang="en-US" sz="1000" i="1">
                            <a:latin typeface="Cambria Math"/>
                          </a:rPr>
                          <m:t>)</m:t>
                        </m:r>
                      </m:oMath>
                    </m:oMathPara>
                  </a14:m>
                  <a:endParaRPr lang="de-DE" sz="1000" dirty="0"/>
                </a:p>
              </p:txBody>
            </p:sp>
          </mc:Choice>
          <mc:Fallback xmlns="">
            <p:sp>
              <p:nvSpPr>
                <p:cNvPr id="56" name="Rectangle 55"/>
                <p:cNvSpPr>
                  <a:spLocks noRot="1" noChangeAspect="1" noMove="1" noResize="1" noEditPoints="1" noAdjustHandles="1" noChangeArrowheads="1" noChangeShapeType="1" noTextEdit="1"/>
                </p:cNvSpPr>
                <p:nvPr/>
              </p:nvSpPr>
              <p:spPr>
                <a:xfrm>
                  <a:off x="5580778" y="4431038"/>
                  <a:ext cx="547458" cy="246221"/>
                </a:xfrm>
                <a:prstGeom prst="rect">
                  <a:avLst/>
                </a:prstGeom>
                <a:blipFill rotWithShape="1">
                  <a:blip r:embed="rId18" cstate="print"/>
                  <a:stretch>
                    <a:fillRect b="-7500"/>
                  </a:stretch>
                </a:blipFill>
              </p:spPr>
              <p:txBody>
                <a:bodyPr/>
                <a:lstStyle/>
                <a:p>
                  <a:r>
                    <a:rPr lang="de-DE">
                      <a:noFill/>
                    </a:rPr>
                    <a:t> </a:t>
                  </a:r>
                </a:p>
              </p:txBody>
            </p:sp>
          </mc:Fallback>
        </mc:AlternateContent>
        <p:sp>
          <p:nvSpPr>
            <p:cNvPr id="6" name="TextBox 5"/>
            <p:cNvSpPr txBox="1"/>
            <p:nvPr/>
          </p:nvSpPr>
          <p:spPr>
            <a:xfrm>
              <a:off x="6067617" y="3279715"/>
              <a:ext cx="1152128" cy="186077"/>
            </a:xfrm>
            <a:prstGeom prst="rect">
              <a:avLst/>
            </a:prstGeom>
            <a:noFill/>
          </p:spPr>
          <p:txBody>
            <a:bodyPr wrap="square" lIns="0" tIns="0" rIns="0" bIns="0" rtlCol="0">
              <a:spAutoFit/>
            </a:bodyPr>
            <a:lstStyle/>
            <a:p>
              <a:pPr>
                <a:lnSpc>
                  <a:spcPct val="108000"/>
                </a:lnSpc>
                <a:spcAft>
                  <a:spcPts val="1008"/>
                </a:spcAft>
              </a:pPr>
              <a:r>
                <a:rPr lang="en-US" sz="1200" dirty="0" smtClean="0"/>
                <a:t>: </a:t>
              </a:r>
              <a:r>
                <a:rPr lang="en-US" sz="1200" dirty="0" smtClean="0">
                  <a:latin typeface="Times New Roman" pitchFamily="18" charset="0"/>
                  <a:cs typeface="Times New Roman" pitchFamily="18" charset="0"/>
                </a:rPr>
                <a:t>right first starting</a:t>
              </a:r>
              <a:endParaRPr lang="de-DE" sz="1200" dirty="0" smtClean="0">
                <a:latin typeface="Times New Roman" pitchFamily="18" charset="0"/>
                <a:cs typeface="Times New Roman" pitchFamily="18" charset="0"/>
              </a:endParaRPr>
            </a:p>
          </p:txBody>
        </p:sp>
        <p:sp>
          <p:nvSpPr>
            <p:cNvPr id="58" name="TextBox 57"/>
            <p:cNvSpPr txBox="1"/>
            <p:nvPr/>
          </p:nvSpPr>
          <p:spPr>
            <a:xfrm>
              <a:off x="6072363" y="3523365"/>
              <a:ext cx="1152128" cy="199414"/>
            </a:xfrm>
            <a:prstGeom prst="rect">
              <a:avLst/>
            </a:prstGeom>
            <a:noFill/>
          </p:spPr>
          <p:txBody>
            <a:bodyPr wrap="square" lIns="0" tIns="0" rIns="0" bIns="0" rtlCol="0">
              <a:spAutoFit/>
            </a:bodyPr>
            <a:lstStyle/>
            <a:p>
              <a:pPr>
                <a:lnSpc>
                  <a:spcPct val="108000"/>
                </a:lnSpc>
                <a:spcAft>
                  <a:spcPts val="1008"/>
                </a:spcAft>
              </a:pPr>
              <a:r>
                <a:rPr lang="en-US" sz="1200" dirty="0" smtClean="0">
                  <a:latin typeface="Times New Roman" pitchFamily="18" charset="0"/>
                  <a:cs typeface="Times New Roman" pitchFamily="18" charset="0"/>
                </a:rPr>
                <a:t>: left first starting</a:t>
              </a:r>
              <a:endParaRPr lang="de-DE" sz="1200" dirty="0" smtClean="0">
                <a:latin typeface="Times New Roman" pitchFamily="18" charset="0"/>
                <a:cs typeface="Times New Roman" pitchFamily="18" charset="0"/>
              </a:endParaRPr>
            </a:p>
          </p:txBody>
        </p:sp>
        <p:sp>
          <p:nvSpPr>
            <p:cNvPr id="59" name="TextBox 58"/>
            <p:cNvSpPr txBox="1"/>
            <p:nvPr/>
          </p:nvSpPr>
          <p:spPr>
            <a:xfrm>
              <a:off x="6072363" y="3795084"/>
              <a:ext cx="1297314" cy="199414"/>
            </a:xfrm>
            <a:prstGeom prst="rect">
              <a:avLst/>
            </a:prstGeom>
            <a:noFill/>
          </p:spPr>
          <p:txBody>
            <a:bodyPr wrap="square" lIns="0" tIns="0" rIns="0" bIns="0" rtlCol="0">
              <a:spAutoFit/>
            </a:bodyPr>
            <a:lstStyle/>
            <a:p>
              <a:pPr>
                <a:lnSpc>
                  <a:spcPct val="108000"/>
                </a:lnSpc>
                <a:spcAft>
                  <a:spcPts val="1008"/>
                </a:spcAft>
              </a:pPr>
              <a:r>
                <a:rPr lang="en-US" sz="1200" dirty="0" smtClean="0">
                  <a:latin typeface="Times New Roman" pitchFamily="18" charset="0"/>
                  <a:cs typeface="Times New Roman" pitchFamily="18" charset="0"/>
                </a:rPr>
                <a:t>: right first walking</a:t>
              </a:r>
              <a:endParaRPr lang="de-DE" sz="1200" dirty="0" smtClean="0">
                <a:latin typeface="Times New Roman" pitchFamily="18" charset="0"/>
                <a:cs typeface="Times New Roman" pitchFamily="18" charset="0"/>
              </a:endParaRPr>
            </a:p>
          </p:txBody>
        </p:sp>
        <p:sp>
          <p:nvSpPr>
            <p:cNvPr id="60" name="TextBox 59"/>
            <p:cNvSpPr txBox="1"/>
            <p:nvPr/>
          </p:nvSpPr>
          <p:spPr>
            <a:xfrm>
              <a:off x="6072363" y="4041305"/>
              <a:ext cx="1152128" cy="186077"/>
            </a:xfrm>
            <a:prstGeom prst="rect">
              <a:avLst/>
            </a:prstGeom>
            <a:noFill/>
          </p:spPr>
          <p:txBody>
            <a:bodyPr wrap="square" lIns="0" tIns="0" rIns="0" bIns="0" rtlCol="0">
              <a:spAutoFit/>
            </a:bodyPr>
            <a:lstStyle/>
            <a:p>
              <a:pPr>
                <a:lnSpc>
                  <a:spcPct val="108000"/>
                </a:lnSpc>
                <a:spcAft>
                  <a:spcPts val="1008"/>
                </a:spcAft>
              </a:pPr>
              <a:r>
                <a:rPr lang="en-US" sz="1200" dirty="0" smtClean="0"/>
                <a:t>:</a:t>
              </a:r>
              <a:r>
                <a:rPr lang="en-US" sz="1200" dirty="0" smtClean="0">
                  <a:latin typeface="Times New Roman" pitchFamily="18" charset="0"/>
                  <a:cs typeface="Times New Roman" pitchFamily="18" charset="0"/>
                </a:rPr>
                <a:t> left first walking</a:t>
              </a:r>
              <a:endParaRPr lang="de-DE" sz="1200" dirty="0" smtClean="0">
                <a:latin typeface="Times New Roman" pitchFamily="18" charset="0"/>
                <a:cs typeface="Times New Roman" pitchFamily="18" charset="0"/>
              </a:endParaRPr>
            </a:p>
          </p:txBody>
        </p:sp>
        <p:sp>
          <p:nvSpPr>
            <p:cNvPr id="61" name="TextBox 60"/>
            <p:cNvSpPr txBox="1"/>
            <p:nvPr/>
          </p:nvSpPr>
          <p:spPr>
            <a:xfrm>
              <a:off x="6072363" y="4248091"/>
              <a:ext cx="1152128" cy="185628"/>
            </a:xfrm>
            <a:prstGeom prst="rect">
              <a:avLst/>
            </a:prstGeom>
            <a:noFill/>
          </p:spPr>
          <p:txBody>
            <a:bodyPr wrap="square" lIns="0" tIns="0" rIns="0" bIns="0" rtlCol="0">
              <a:spAutoFit/>
            </a:bodyPr>
            <a:lstStyle/>
            <a:p>
              <a:pPr>
                <a:lnSpc>
                  <a:spcPct val="108000"/>
                </a:lnSpc>
                <a:spcAft>
                  <a:spcPts val="1008"/>
                </a:spcAft>
              </a:pPr>
              <a:r>
                <a:rPr lang="en-US" sz="1200" dirty="0" smtClean="0">
                  <a:latin typeface="Times New Roman" pitchFamily="18" charset="0"/>
                  <a:cs typeface="Times New Roman" pitchFamily="18" charset="0"/>
                </a:rPr>
                <a:t>: left first ending</a:t>
              </a:r>
              <a:endParaRPr lang="de-DE" sz="1200" dirty="0" smtClean="0">
                <a:latin typeface="Times New Roman" pitchFamily="18" charset="0"/>
                <a:cs typeface="Times New Roman" pitchFamily="18" charset="0"/>
              </a:endParaRPr>
            </a:p>
          </p:txBody>
        </p:sp>
        <p:sp>
          <p:nvSpPr>
            <p:cNvPr id="62" name="TextBox 61"/>
            <p:cNvSpPr txBox="1"/>
            <p:nvPr/>
          </p:nvSpPr>
          <p:spPr>
            <a:xfrm>
              <a:off x="6071471" y="4467075"/>
              <a:ext cx="1152128" cy="185628"/>
            </a:xfrm>
            <a:prstGeom prst="rect">
              <a:avLst/>
            </a:prstGeom>
            <a:noFill/>
          </p:spPr>
          <p:txBody>
            <a:bodyPr wrap="square" lIns="0" tIns="0" rIns="0" bIns="0" rtlCol="0">
              <a:spAutoFit/>
            </a:bodyPr>
            <a:lstStyle/>
            <a:p>
              <a:pPr>
                <a:lnSpc>
                  <a:spcPct val="108000"/>
                </a:lnSpc>
                <a:spcAft>
                  <a:spcPts val="1008"/>
                </a:spcAft>
              </a:pPr>
              <a:r>
                <a:rPr lang="en-US" sz="1200" dirty="0" smtClean="0">
                  <a:latin typeface="Times New Roman" pitchFamily="18" charset="0"/>
                  <a:cs typeface="Times New Roman" pitchFamily="18" charset="0"/>
                </a:rPr>
                <a:t>: right first ending</a:t>
              </a:r>
              <a:endParaRPr lang="de-DE" sz="1200" dirty="0" smtClean="0">
                <a:latin typeface="Times New Roman" pitchFamily="18" charset="0"/>
                <a:cs typeface="Times New Roman" pitchFamily="18" charset="0"/>
              </a:endParaRPr>
            </a:p>
          </p:txBody>
        </p:sp>
      </p:grpSp>
      <mc:AlternateContent xmlns:mc="http://schemas.openxmlformats.org/markup-compatibility/2006" xmlns:a14="http://schemas.microsoft.com/office/drawing/2010/main">
        <mc:Choice Requires="a14">
          <p:sp>
            <p:nvSpPr>
              <p:cNvPr id="11" name="Rectangle 10"/>
              <p:cNvSpPr/>
              <p:nvPr/>
            </p:nvSpPr>
            <p:spPr>
              <a:xfrm>
                <a:off x="4925384" y="3633181"/>
                <a:ext cx="611642"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100" i="1" smtClean="0">
                          <a:latin typeface="Cambria Math"/>
                        </a:rPr>
                        <m:t>𝑝𝑟</m:t>
                      </m:r>
                      <m:r>
                        <a:rPr lang="de-DE" sz="1100" i="1" smtClean="0">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1</m:t>
                          </m:r>
                        </m:sub>
                      </m:sSub>
                      <m:r>
                        <a:rPr lang="de-DE" sz="1100" i="1">
                          <a:latin typeface="Cambria Math"/>
                        </a:rPr>
                        <m:t>)</m:t>
                      </m:r>
                    </m:oMath>
                  </m:oMathPara>
                </a14:m>
                <a:endParaRPr lang="de-DE" sz="1100" dirty="0"/>
              </a:p>
            </p:txBody>
          </p:sp>
        </mc:Choice>
        <mc:Fallback xmlns="">
          <p:sp>
            <p:nvSpPr>
              <p:cNvPr id="11" name="Rectangle 10"/>
              <p:cNvSpPr>
                <a:spLocks noRot="1" noChangeAspect="1" noMove="1" noResize="1" noEditPoints="1" noAdjustHandles="1" noChangeArrowheads="1" noChangeShapeType="1" noTextEdit="1"/>
              </p:cNvSpPr>
              <p:nvPr/>
            </p:nvSpPr>
            <p:spPr>
              <a:xfrm>
                <a:off x="4925384" y="3633181"/>
                <a:ext cx="611642" cy="261610"/>
              </a:xfrm>
              <a:prstGeom prst="rect">
                <a:avLst/>
              </a:prstGeom>
              <a:blipFill rotWithShape="1">
                <a:blip r:embed="rId19" cstate="print"/>
                <a:stretch>
                  <a:fillRect b="-465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060875" y="899336"/>
                <a:ext cx="514053"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100" i="1" smtClean="0">
                          <a:latin typeface="Cambria Math"/>
                        </a:rPr>
                        <m:t>𝑝𝑟</m:t>
                      </m:r>
                      <m:r>
                        <a:rPr lang="de-DE" sz="1100" i="1" smtClean="0">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2</m:t>
                          </m:r>
                        </m:sub>
                      </m:sSub>
                      <m:r>
                        <a:rPr lang="de-DE" sz="1100" i="1">
                          <a:latin typeface="Cambria Math"/>
                        </a:rPr>
                        <m:t>)</m:t>
                      </m:r>
                    </m:oMath>
                  </m:oMathPara>
                </a14:m>
                <a:endParaRPr lang="de-DE" sz="1100" dirty="0"/>
              </a:p>
            </p:txBody>
          </p:sp>
        </mc:Choice>
        <mc:Fallback xmlns="">
          <p:sp>
            <p:nvSpPr>
              <p:cNvPr id="12" name="Rectangle 11"/>
              <p:cNvSpPr>
                <a:spLocks noRot="1" noChangeAspect="1" noMove="1" noResize="1" noEditPoints="1" noAdjustHandles="1" noChangeArrowheads="1" noChangeShapeType="1" noTextEdit="1"/>
              </p:cNvSpPr>
              <p:nvPr/>
            </p:nvSpPr>
            <p:spPr>
              <a:xfrm>
                <a:off x="3060875" y="899336"/>
                <a:ext cx="514053" cy="261610"/>
              </a:xfrm>
              <a:prstGeom prst="rect">
                <a:avLst/>
              </a:prstGeom>
              <a:blipFill rotWithShape="1">
                <a:blip r:embed="rId20" cstate="print"/>
                <a:stretch>
                  <a:fillRect r="-9524" b="-714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121423" y="4923824"/>
                <a:ext cx="46636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100" i="1" smtClean="0">
                          <a:latin typeface="Cambria Math"/>
                        </a:rPr>
                        <m:t>𝑝𝑟</m:t>
                      </m:r>
                      <m:r>
                        <a:rPr lang="de-DE" sz="1100" i="1" smtClean="0">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3</m:t>
                          </m:r>
                        </m:sub>
                      </m:sSub>
                      <m:r>
                        <a:rPr lang="de-DE" sz="1100" i="1">
                          <a:latin typeface="Cambria Math"/>
                        </a:rPr>
                        <m:t>)</m:t>
                      </m:r>
                    </m:oMath>
                  </m:oMathPara>
                </a14:m>
                <a:endParaRPr lang="de-DE" sz="1100" dirty="0"/>
              </a:p>
            </p:txBody>
          </p:sp>
        </mc:Choice>
        <mc:Fallback xmlns="">
          <p:sp>
            <p:nvSpPr>
              <p:cNvPr id="13" name="Rectangle 12"/>
              <p:cNvSpPr>
                <a:spLocks noRot="1" noChangeAspect="1" noMove="1" noResize="1" noEditPoints="1" noAdjustHandles="1" noChangeArrowheads="1" noChangeShapeType="1" noTextEdit="1"/>
              </p:cNvSpPr>
              <p:nvPr/>
            </p:nvSpPr>
            <p:spPr>
              <a:xfrm>
                <a:off x="3121423" y="4923824"/>
                <a:ext cx="466365" cy="261610"/>
              </a:xfrm>
              <a:prstGeom prst="rect">
                <a:avLst/>
              </a:prstGeom>
              <a:blipFill rotWithShape="1">
                <a:blip r:embed="rId21" cstate="print"/>
                <a:stretch>
                  <a:fillRect r="-19481" b="-465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93284" y="3566800"/>
                <a:ext cx="475989"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100" i="1" smtClean="0">
                          <a:latin typeface="Cambria Math"/>
                        </a:rPr>
                        <m:t>𝑝𝑟</m:t>
                      </m:r>
                      <m:r>
                        <a:rPr lang="de-DE" sz="1100" i="1" smtClean="0">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5</m:t>
                          </m:r>
                        </m:sub>
                      </m:sSub>
                      <m:r>
                        <a:rPr lang="de-DE" sz="1100" i="1">
                          <a:latin typeface="Cambria Math"/>
                        </a:rPr>
                        <m:t>)</m:t>
                      </m:r>
                    </m:oMath>
                  </m:oMathPara>
                </a14:m>
                <a:endParaRPr lang="de-DE" sz="1100" dirty="0"/>
              </a:p>
            </p:txBody>
          </p:sp>
        </mc:Choice>
        <mc:Fallback xmlns="">
          <p:sp>
            <p:nvSpPr>
              <p:cNvPr id="17" name="Rectangle 16"/>
              <p:cNvSpPr>
                <a:spLocks noRot="1" noChangeAspect="1" noMove="1" noResize="1" noEditPoints="1" noAdjustHandles="1" noChangeArrowheads="1" noChangeShapeType="1" noTextEdit="1"/>
              </p:cNvSpPr>
              <p:nvPr/>
            </p:nvSpPr>
            <p:spPr>
              <a:xfrm>
                <a:off x="193284" y="3566800"/>
                <a:ext cx="475989" cy="261610"/>
              </a:xfrm>
              <a:prstGeom prst="rect">
                <a:avLst/>
              </a:prstGeom>
              <a:blipFill rotWithShape="1">
                <a:blip r:embed="rId22" cstate="print"/>
                <a:stretch>
                  <a:fillRect r="-16667" b="-465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903632" y="2195764"/>
                <a:ext cx="612154" cy="261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100" i="1" smtClean="0">
                          <a:latin typeface="Cambria Math"/>
                        </a:rPr>
                        <m:t>𝑝𝑟</m:t>
                      </m:r>
                      <m:r>
                        <a:rPr lang="de-DE" sz="1100" i="1" smtClean="0">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4</m:t>
                          </m:r>
                        </m:sub>
                      </m:sSub>
                      <m:r>
                        <a:rPr lang="de-DE" sz="1100" i="1">
                          <a:latin typeface="Cambria Math"/>
                        </a:rPr>
                        <m:t>)</m:t>
                      </m:r>
                    </m:oMath>
                  </m:oMathPara>
                </a14:m>
                <a:endParaRPr lang="de-DE" sz="1100" dirty="0"/>
              </a:p>
            </p:txBody>
          </p:sp>
        </mc:Choice>
        <mc:Fallback xmlns="">
          <p:sp>
            <p:nvSpPr>
              <p:cNvPr id="18" name="Rectangle 17"/>
              <p:cNvSpPr>
                <a:spLocks noRot="1" noChangeAspect="1" noMove="1" noResize="1" noEditPoints="1" noAdjustHandles="1" noChangeArrowheads="1" noChangeShapeType="1" noTextEdit="1"/>
              </p:cNvSpPr>
              <p:nvPr/>
            </p:nvSpPr>
            <p:spPr>
              <a:xfrm>
                <a:off x="4903632" y="2195764"/>
                <a:ext cx="612154" cy="261610"/>
              </a:xfrm>
              <a:prstGeom prst="rect">
                <a:avLst/>
              </a:prstGeom>
              <a:blipFill rotWithShape="1">
                <a:blip r:embed="rId23" cstate="print"/>
                <a:stretch>
                  <a:fillRect b="-465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4526499" y="2897341"/>
                <a:ext cx="660364"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100" i="1" smtClean="0">
                          <a:latin typeface="Cambria Math"/>
                        </a:rPr>
                        <m:t>𝑝𝑟</m:t>
                      </m:r>
                      <m:r>
                        <a:rPr lang="de-DE" sz="1100" i="1" smtClean="0">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de-DE" sz="1100" i="1">
                              <a:latin typeface="Cambria Math"/>
                            </a:rPr>
                            <m:t>1</m:t>
                          </m:r>
                        </m:sub>
                      </m:sSub>
                      <m:r>
                        <a:rPr lang="de-DE" sz="1100" i="1">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4</m:t>
                          </m:r>
                        </m:sub>
                      </m:sSub>
                      <m:r>
                        <a:rPr lang="de-DE" sz="1100" i="1">
                          <a:latin typeface="Cambria Math"/>
                        </a:rPr>
                        <m:t>)</m:t>
                      </m:r>
                    </m:oMath>
                  </m:oMathPara>
                </a14:m>
                <a:endParaRPr lang="de-DE" sz="1100" dirty="0"/>
              </a:p>
            </p:txBody>
          </p:sp>
        </mc:Choice>
        <mc:Fallback xmlns="">
          <p:sp>
            <p:nvSpPr>
              <p:cNvPr id="73" name="Rectangle 72"/>
              <p:cNvSpPr>
                <a:spLocks noRot="1" noChangeAspect="1" noMove="1" noResize="1" noEditPoints="1" noAdjustHandles="1" noChangeArrowheads="1" noChangeShapeType="1" noTextEdit="1"/>
              </p:cNvSpPr>
              <p:nvPr/>
            </p:nvSpPr>
            <p:spPr>
              <a:xfrm>
                <a:off x="4526499" y="2897341"/>
                <a:ext cx="660364" cy="261610"/>
              </a:xfrm>
              <a:prstGeom prst="rect">
                <a:avLst/>
              </a:prstGeom>
              <a:blipFill rotWithShape="1">
                <a:blip r:embed="rId24" cstate="print"/>
                <a:stretch>
                  <a:fillRect r="-11111" b="-465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3304421" y="2915376"/>
                <a:ext cx="660364"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100" i="1" smtClean="0">
                          <a:latin typeface="Cambria Math"/>
                        </a:rPr>
                        <m:t>𝑝𝑟</m:t>
                      </m:r>
                      <m:r>
                        <a:rPr lang="de-DE" sz="1100" i="1" smtClean="0">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4</m:t>
                          </m:r>
                        </m:sub>
                      </m:sSub>
                      <m:r>
                        <a:rPr lang="de-DE" sz="1100" i="1">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1</m:t>
                          </m:r>
                        </m:sub>
                      </m:sSub>
                      <m:r>
                        <a:rPr lang="de-DE" sz="1100" i="1">
                          <a:latin typeface="Cambria Math"/>
                        </a:rPr>
                        <m:t>)</m:t>
                      </m:r>
                    </m:oMath>
                  </m:oMathPara>
                </a14:m>
                <a:endParaRPr lang="de-DE" sz="1100" dirty="0"/>
              </a:p>
            </p:txBody>
          </p:sp>
        </mc:Choice>
        <mc:Fallback xmlns="">
          <p:sp>
            <p:nvSpPr>
              <p:cNvPr id="74" name="Rectangle 73"/>
              <p:cNvSpPr>
                <a:spLocks noRot="1" noChangeAspect="1" noMove="1" noResize="1" noEditPoints="1" noAdjustHandles="1" noChangeArrowheads="1" noChangeShapeType="1" noTextEdit="1"/>
              </p:cNvSpPr>
              <p:nvPr/>
            </p:nvSpPr>
            <p:spPr>
              <a:xfrm>
                <a:off x="3304421" y="2915376"/>
                <a:ext cx="660364" cy="261610"/>
              </a:xfrm>
              <a:prstGeom prst="rect">
                <a:avLst/>
              </a:prstGeom>
              <a:blipFill rotWithShape="1">
                <a:blip r:embed="rId25" cstate="print"/>
                <a:stretch>
                  <a:fillRect r="-11111" b="-465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5" name="Rectangle 74"/>
              <p:cNvSpPr/>
              <p:nvPr/>
            </p:nvSpPr>
            <p:spPr>
              <a:xfrm>
                <a:off x="1657282" y="2915376"/>
                <a:ext cx="660364"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100" i="1" smtClean="0">
                          <a:latin typeface="Cambria Math"/>
                        </a:rPr>
                        <m:t>𝑝𝑟</m:t>
                      </m:r>
                      <m:r>
                        <a:rPr lang="de-DE" sz="1100" i="1" smtClean="0">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0</m:t>
                          </m:r>
                        </m:sub>
                      </m:sSub>
                      <m:r>
                        <a:rPr lang="de-DE" sz="1100" i="1">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5</m:t>
                          </m:r>
                        </m:sub>
                      </m:sSub>
                      <m:r>
                        <a:rPr lang="de-DE" sz="1100" i="1">
                          <a:latin typeface="Cambria Math"/>
                        </a:rPr>
                        <m:t>)</m:t>
                      </m:r>
                    </m:oMath>
                  </m:oMathPara>
                </a14:m>
                <a:endParaRPr lang="de-DE" sz="1100" dirty="0"/>
              </a:p>
            </p:txBody>
          </p:sp>
        </mc:Choice>
        <mc:Fallback xmlns="">
          <p:sp>
            <p:nvSpPr>
              <p:cNvPr id="75" name="Rectangle 74"/>
              <p:cNvSpPr>
                <a:spLocks noRot="1" noChangeAspect="1" noMove="1" noResize="1" noEditPoints="1" noAdjustHandles="1" noChangeArrowheads="1" noChangeShapeType="1" noTextEdit="1"/>
              </p:cNvSpPr>
              <p:nvPr/>
            </p:nvSpPr>
            <p:spPr>
              <a:xfrm>
                <a:off x="1657282" y="2915376"/>
                <a:ext cx="660364" cy="261610"/>
              </a:xfrm>
              <a:prstGeom prst="rect">
                <a:avLst/>
              </a:prstGeom>
              <a:blipFill rotWithShape="1">
                <a:blip r:embed="rId26" cstate="print"/>
                <a:stretch>
                  <a:fillRect r="-11111" b="-465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339091" y="2918936"/>
                <a:ext cx="660364"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de-DE" sz="1100" i="1" smtClean="0">
                          <a:latin typeface="Cambria Math"/>
                        </a:rPr>
                        <m:t>𝑝𝑟</m:t>
                      </m:r>
                      <m:r>
                        <a:rPr lang="de-DE" sz="1100" i="1" smtClean="0">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5</m:t>
                          </m:r>
                        </m:sub>
                      </m:sSub>
                      <m:r>
                        <a:rPr lang="de-DE" sz="1100" i="1">
                          <a:latin typeface="Cambria Math"/>
                        </a:rPr>
                        <m:t>|</m:t>
                      </m:r>
                      <m:sSub>
                        <m:sSubPr>
                          <m:ctrlPr>
                            <a:rPr lang="de-DE" sz="1100" i="1">
                              <a:latin typeface="Cambria Math" panose="02040503050406030204" pitchFamily="18" charset="0"/>
                            </a:rPr>
                          </m:ctrlPr>
                        </m:sSubPr>
                        <m:e>
                          <m:r>
                            <a:rPr lang="de-DE" sz="1100" i="1">
                              <a:latin typeface="Cambria Math"/>
                            </a:rPr>
                            <m:t>𝑠</m:t>
                          </m:r>
                        </m:e>
                        <m:sub>
                          <m:r>
                            <a:rPr lang="en-US" sz="1100" b="0" i="1" smtClean="0">
                              <a:latin typeface="Cambria Math"/>
                            </a:rPr>
                            <m:t>0</m:t>
                          </m:r>
                        </m:sub>
                      </m:sSub>
                      <m:r>
                        <a:rPr lang="de-DE" sz="1100" i="1">
                          <a:latin typeface="Cambria Math"/>
                        </a:rPr>
                        <m:t>)</m:t>
                      </m:r>
                    </m:oMath>
                  </m:oMathPara>
                </a14:m>
                <a:endParaRPr lang="de-DE" sz="1100" dirty="0"/>
              </a:p>
            </p:txBody>
          </p:sp>
        </mc:Choice>
        <mc:Fallback xmlns="">
          <p:sp>
            <p:nvSpPr>
              <p:cNvPr id="76" name="Rectangle 75"/>
              <p:cNvSpPr>
                <a:spLocks noRot="1" noChangeAspect="1" noMove="1" noResize="1" noEditPoints="1" noAdjustHandles="1" noChangeArrowheads="1" noChangeShapeType="1" noTextEdit="1"/>
              </p:cNvSpPr>
              <p:nvPr/>
            </p:nvSpPr>
            <p:spPr>
              <a:xfrm>
                <a:off x="339091" y="2918936"/>
                <a:ext cx="660364" cy="261610"/>
              </a:xfrm>
              <a:prstGeom prst="rect">
                <a:avLst/>
              </a:prstGeom>
              <a:blipFill rotWithShape="1">
                <a:blip r:embed="rId27" cstate="print"/>
                <a:stretch>
                  <a:fillRect r="-11111" b="-465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452401" y="2381509"/>
                <a:ext cx="837986"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200" i="1" smtClean="0">
                          <a:latin typeface="Cambria Math"/>
                        </a:rPr>
                        <m:t>𝑝𝑟</m:t>
                      </m:r>
                      <m:r>
                        <a:rPr lang="de-DE" sz="1200" i="1" smtClean="0">
                          <a:latin typeface="Cambria Math"/>
                        </a:rPr>
                        <m:t>(</m:t>
                      </m:r>
                      <m:sSub>
                        <m:sSubPr>
                          <m:ctrlPr>
                            <a:rPr lang="de-DE" sz="1200" i="1">
                              <a:latin typeface="Cambria Math" panose="02040503050406030204" pitchFamily="18" charset="0"/>
                            </a:rPr>
                          </m:ctrlPr>
                        </m:sSubPr>
                        <m:e>
                          <m:r>
                            <a:rPr lang="de-DE" sz="1200" i="1">
                              <a:latin typeface="Cambria Math"/>
                            </a:rPr>
                            <m:t>𝑠</m:t>
                          </m:r>
                        </m:e>
                        <m:sub>
                          <m:r>
                            <a:rPr lang="en-US" sz="1200" b="0" i="1" smtClean="0">
                              <a:latin typeface="Cambria Math"/>
                            </a:rPr>
                            <m:t>0</m:t>
                          </m:r>
                        </m:sub>
                      </m:sSub>
                      <m:r>
                        <a:rPr lang="de-DE" sz="1200" i="1">
                          <a:latin typeface="Cambria Math"/>
                        </a:rPr>
                        <m:t>|</m:t>
                      </m:r>
                      <m:sSub>
                        <m:sSubPr>
                          <m:ctrlPr>
                            <a:rPr lang="de-DE" sz="1200" i="1">
                              <a:latin typeface="Cambria Math" panose="02040503050406030204" pitchFamily="18" charset="0"/>
                            </a:rPr>
                          </m:ctrlPr>
                        </m:sSubPr>
                        <m:e>
                          <m:r>
                            <a:rPr lang="de-DE" sz="1200" i="1">
                              <a:latin typeface="Cambria Math"/>
                            </a:rPr>
                            <m:t>𝑠</m:t>
                          </m:r>
                        </m:e>
                        <m:sub>
                          <m:r>
                            <a:rPr lang="en-US" sz="1200" b="0" i="1" smtClean="0">
                              <a:latin typeface="Cambria Math"/>
                            </a:rPr>
                            <m:t>4</m:t>
                          </m:r>
                        </m:sub>
                      </m:sSub>
                      <m:r>
                        <a:rPr lang="en-US" sz="1200" b="0" i="0" smtClean="0">
                          <a:latin typeface="Cambria Math"/>
                        </a:rPr>
                        <m:t>)</m:t>
                      </m:r>
                    </m:oMath>
                  </m:oMathPara>
                </a14:m>
                <a:endParaRPr lang="de-DE" sz="1200" dirty="0"/>
              </a:p>
            </p:txBody>
          </p:sp>
        </mc:Choice>
        <mc:Fallback xmlns="">
          <p:sp>
            <p:nvSpPr>
              <p:cNvPr id="20" name="Rectangle 19"/>
              <p:cNvSpPr>
                <a:spLocks noRot="1" noChangeAspect="1" noMove="1" noResize="1" noEditPoints="1" noAdjustHandles="1" noChangeArrowheads="1" noChangeShapeType="1" noTextEdit="1"/>
              </p:cNvSpPr>
              <p:nvPr/>
            </p:nvSpPr>
            <p:spPr>
              <a:xfrm>
                <a:off x="2452401" y="2381509"/>
                <a:ext cx="837986" cy="276999"/>
              </a:xfrm>
              <a:prstGeom prst="rect">
                <a:avLst/>
              </a:prstGeom>
              <a:blipFill rotWithShape="1">
                <a:blip r:embed="rId28" cstate="print"/>
                <a:stretch>
                  <a:fillRect b="-1111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2436469" y="3700222"/>
                <a:ext cx="83734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sz="1200" i="1" smtClean="0">
                          <a:latin typeface="Cambria Math"/>
                        </a:rPr>
                        <m:t>𝑝𝑟</m:t>
                      </m:r>
                      <m:r>
                        <a:rPr lang="de-DE" sz="1200" i="1" smtClean="0">
                          <a:latin typeface="Cambria Math"/>
                        </a:rPr>
                        <m:t>(</m:t>
                      </m:r>
                      <m:sSub>
                        <m:sSubPr>
                          <m:ctrlPr>
                            <a:rPr lang="de-DE" sz="1200" i="1">
                              <a:latin typeface="Cambria Math" panose="02040503050406030204" pitchFamily="18" charset="0"/>
                            </a:rPr>
                          </m:ctrlPr>
                        </m:sSubPr>
                        <m:e>
                          <m:r>
                            <a:rPr lang="de-DE" sz="1200" i="1">
                              <a:latin typeface="Cambria Math"/>
                            </a:rPr>
                            <m:t>𝑠</m:t>
                          </m:r>
                        </m:e>
                        <m:sub>
                          <m:r>
                            <a:rPr lang="en-US" sz="1200" b="0" i="1" smtClean="0">
                              <a:latin typeface="Cambria Math"/>
                            </a:rPr>
                            <m:t>5</m:t>
                          </m:r>
                        </m:sub>
                      </m:sSub>
                      <m:r>
                        <a:rPr lang="de-DE" sz="1200" i="1">
                          <a:latin typeface="Cambria Math"/>
                        </a:rPr>
                        <m:t>|</m:t>
                      </m:r>
                      <m:sSub>
                        <m:sSubPr>
                          <m:ctrlPr>
                            <a:rPr lang="de-DE" sz="1200" i="1">
                              <a:latin typeface="Cambria Math" panose="02040503050406030204" pitchFamily="18" charset="0"/>
                            </a:rPr>
                          </m:ctrlPr>
                        </m:sSubPr>
                        <m:e>
                          <m:r>
                            <a:rPr lang="de-DE" sz="1200" i="1">
                              <a:latin typeface="Cambria Math"/>
                            </a:rPr>
                            <m:t>𝑠</m:t>
                          </m:r>
                        </m:e>
                        <m:sub>
                          <m:r>
                            <a:rPr lang="en-US" sz="1200" b="0" i="1" smtClean="0">
                              <a:latin typeface="Cambria Math"/>
                            </a:rPr>
                            <m:t>1</m:t>
                          </m:r>
                        </m:sub>
                      </m:sSub>
                      <m:r>
                        <a:rPr lang="en-US" sz="1200">
                          <a:latin typeface="Cambria Math"/>
                        </a:rPr>
                        <m:t>)</m:t>
                      </m:r>
                    </m:oMath>
                  </m:oMathPara>
                </a14:m>
                <a:endParaRPr lang="de-DE" sz="1200" dirty="0"/>
              </a:p>
            </p:txBody>
          </p:sp>
        </mc:Choice>
        <mc:Fallback xmlns="">
          <p:sp>
            <p:nvSpPr>
              <p:cNvPr id="21" name="Rectangle 20"/>
              <p:cNvSpPr>
                <a:spLocks noRot="1" noChangeAspect="1" noMove="1" noResize="1" noEditPoints="1" noAdjustHandles="1" noChangeArrowheads="1" noChangeShapeType="1" noTextEdit="1"/>
              </p:cNvSpPr>
              <p:nvPr/>
            </p:nvSpPr>
            <p:spPr>
              <a:xfrm>
                <a:off x="2436469" y="3700222"/>
                <a:ext cx="837344" cy="276999"/>
              </a:xfrm>
              <a:prstGeom prst="rect">
                <a:avLst/>
              </a:prstGeom>
              <a:blipFill rotWithShape="1">
                <a:blip r:embed="rId29" cstate="print"/>
                <a:stretch>
                  <a:fillRect b="-11111"/>
                </a:stretch>
              </a:blipFill>
            </p:spPr>
            <p:txBody>
              <a:bodyPr/>
              <a:lstStyle/>
              <a:p>
                <a:r>
                  <a:rPr lang="de-DE">
                    <a:noFill/>
                  </a:rPr>
                  <a:t> </a:t>
                </a:r>
              </a:p>
            </p:txBody>
          </p:sp>
        </mc:Fallback>
      </mc:AlternateContent>
      <p:sp>
        <p:nvSpPr>
          <p:cNvPr id="3891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8913" name="Picture 1"/>
          <p:cNvPicPr>
            <a:picLocks noChangeAspect="1" noChangeArrowheads="1"/>
          </p:cNvPicPr>
          <p:nvPr/>
        </p:nvPicPr>
        <p:blipFill>
          <a:blip r:embed="rId30" cstate="print">
            <a:clrChange>
              <a:clrFrom>
                <a:srgbClr val="FFFFFF"/>
              </a:clrFrom>
              <a:clrTo>
                <a:srgbClr val="FFFFFF">
                  <a:alpha val="0"/>
                </a:srgbClr>
              </a:clrTo>
            </a:clrChange>
          </a:blip>
          <a:srcRect/>
          <a:stretch>
            <a:fillRect/>
          </a:stretch>
        </p:blipFill>
        <p:spPr bwMode="auto">
          <a:xfrm>
            <a:off x="251520" y="2204864"/>
            <a:ext cx="373063" cy="160338"/>
          </a:xfrm>
          <a:prstGeom prst="rect">
            <a:avLst/>
          </a:prstGeom>
          <a:noFill/>
        </p:spPr>
      </p:pic>
      <p:sp>
        <p:nvSpPr>
          <p:cNvPr id="38915" name="Rectangle 3"/>
          <p:cNvSpPr>
            <a:spLocks noChangeArrowheads="1"/>
          </p:cNvSpPr>
          <p:nvPr/>
        </p:nvSpPr>
        <p:spPr bwMode="auto">
          <a:xfrm>
            <a:off x="0" y="617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891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8916" name="Picture 4"/>
          <p:cNvPicPr>
            <a:picLocks noChangeAspect="1" noChangeArrowheads="1"/>
          </p:cNvPicPr>
          <p:nvPr/>
        </p:nvPicPr>
        <p:blipFill>
          <a:blip r:embed="rId31" cstate="print">
            <a:clrChange>
              <a:clrFrom>
                <a:srgbClr val="FFFFFF"/>
              </a:clrFrom>
              <a:clrTo>
                <a:srgbClr val="FFFFFF">
                  <a:alpha val="0"/>
                </a:srgbClr>
              </a:clrTo>
            </a:clrChange>
          </a:blip>
          <a:srcRect/>
          <a:stretch>
            <a:fillRect/>
          </a:stretch>
        </p:blipFill>
        <p:spPr bwMode="auto">
          <a:xfrm rot="19193914">
            <a:off x="1608504" y="1637876"/>
            <a:ext cx="533400" cy="160338"/>
          </a:xfrm>
          <a:prstGeom prst="rect">
            <a:avLst/>
          </a:prstGeom>
          <a:noFill/>
        </p:spPr>
      </p:pic>
      <p:sp>
        <p:nvSpPr>
          <p:cNvPr id="38918" name="Rectangle 6"/>
          <p:cNvSpPr>
            <a:spLocks noChangeArrowheads="1"/>
          </p:cNvSpPr>
          <p:nvPr/>
        </p:nvSpPr>
        <p:spPr bwMode="auto">
          <a:xfrm>
            <a:off x="0" y="617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892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8919" name="Picture 7"/>
          <p:cNvPicPr>
            <a:picLocks noChangeAspect="1" noChangeArrowheads="1"/>
          </p:cNvPicPr>
          <p:nvPr/>
        </p:nvPicPr>
        <p:blipFill>
          <a:blip r:embed="rId32" cstate="print">
            <a:clrChange>
              <a:clrFrom>
                <a:srgbClr val="FFFFFF"/>
              </a:clrFrom>
              <a:clrTo>
                <a:srgbClr val="FFFFFF">
                  <a:alpha val="0"/>
                </a:srgbClr>
              </a:clrTo>
            </a:clrChange>
          </a:blip>
          <a:srcRect/>
          <a:stretch>
            <a:fillRect/>
          </a:stretch>
        </p:blipFill>
        <p:spPr bwMode="auto">
          <a:xfrm>
            <a:off x="2339752" y="2852936"/>
            <a:ext cx="533400" cy="160338"/>
          </a:xfrm>
          <a:prstGeom prst="rect">
            <a:avLst/>
          </a:prstGeom>
          <a:noFill/>
        </p:spPr>
      </p:pic>
      <p:sp>
        <p:nvSpPr>
          <p:cNvPr id="38921" name="Rectangle 9"/>
          <p:cNvSpPr>
            <a:spLocks noChangeArrowheads="1"/>
          </p:cNvSpPr>
          <p:nvPr/>
        </p:nvSpPr>
        <p:spPr bwMode="auto">
          <a:xfrm>
            <a:off x="0" y="617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8923"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8922" name="Picture 10"/>
          <p:cNvPicPr>
            <a:picLocks noChangeAspect="1" noChangeArrowheads="1"/>
          </p:cNvPicPr>
          <p:nvPr/>
        </p:nvPicPr>
        <p:blipFill>
          <a:blip r:embed="rId33" cstate="print">
            <a:clrChange>
              <a:clrFrom>
                <a:srgbClr val="FFFFFF"/>
              </a:clrFrom>
              <a:clrTo>
                <a:srgbClr val="FFFFFF">
                  <a:alpha val="0"/>
                </a:srgbClr>
              </a:clrTo>
            </a:clrChange>
          </a:blip>
          <a:srcRect/>
          <a:stretch>
            <a:fillRect/>
          </a:stretch>
        </p:blipFill>
        <p:spPr bwMode="auto">
          <a:xfrm>
            <a:off x="2843808" y="3212976"/>
            <a:ext cx="533400" cy="160338"/>
          </a:xfrm>
          <a:prstGeom prst="rect">
            <a:avLst/>
          </a:prstGeom>
          <a:noFill/>
        </p:spPr>
      </p:pic>
      <p:sp>
        <p:nvSpPr>
          <p:cNvPr id="38924" name="Rectangle 12"/>
          <p:cNvSpPr>
            <a:spLocks noChangeArrowheads="1"/>
          </p:cNvSpPr>
          <p:nvPr/>
        </p:nvSpPr>
        <p:spPr bwMode="auto">
          <a:xfrm>
            <a:off x="0" y="617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8926"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8925" name="Picture 13"/>
          <p:cNvPicPr>
            <a:picLocks noChangeAspect="1" noChangeArrowheads="1"/>
          </p:cNvPicPr>
          <p:nvPr/>
        </p:nvPicPr>
        <p:blipFill>
          <a:blip r:embed="rId34" cstate="print">
            <a:clrChange>
              <a:clrFrom>
                <a:srgbClr val="FFFFFF"/>
              </a:clrFrom>
              <a:clrTo>
                <a:srgbClr val="FFFFFF">
                  <a:alpha val="0"/>
                </a:srgbClr>
              </a:clrTo>
            </a:clrChange>
          </a:blip>
          <a:srcRect/>
          <a:stretch>
            <a:fillRect/>
          </a:stretch>
        </p:blipFill>
        <p:spPr bwMode="auto">
          <a:xfrm rot="2183064">
            <a:off x="3344202" y="1697015"/>
            <a:ext cx="525463" cy="160338"/>
          </a:xfrm>
          <a:prstGeom prst="rect">
            <a:avLst/>
          </a:prstGeom>
          <a:noFill/>
        </p:spPr>
      </p:pic>
      <p:sp>
        <p:nvSpPr>
          <p:cNvPr id="38927" name="Rectangle 15"/>
          <p:cNvSpPr>
            <a:spLocks noChangeArrowheads="1"/>
          </p:cNvSpPr>
          <p:nvPr/>
        </p:nvSpPr>
        <p:spPr bwMode="auto">
          <a:xfrm>
            <a:off x="0" y="617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8929"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8928" name="Picture 16"/>
          <p:cNvPicPr>
            <a:picLocks noChangeAspect="1" noChangeArrowheads="1"/>
          </p:cNvPicPr>
          <p:nvPr/>
        </p:nvPicPr>
        <p:blipFill>
          <a:blip r:embed="rId35" cstate="print">
            <a:clrChange>
              <a:clrFrom>
                <a:srgbClr val="FFFFFF"/>
              </a:clrFrom>
              <a:clrTo>
                <a:srgbClr val="FFFFFF">
                  <a:alpha val="0"/>
                </a:srgbClr>
              </a:clrTo>
            </a:clrChange>
          </a:blip>
          <a:srcRect/>
          <a:stretch>
            <a:fillRect/>
          </a:stretch>
        </p:blipFill>
        <p:spPr bwMode="auto">
          <a:xfrm rot="19896530">
            <a:off x="3498398" y="4264364"/>
            <a:ext cx="525463" cy="160338"/>
          </a:xfrm>
          <a:prstGeom prst="rect">
            <a:avLst/>
          </a:prstGeom>
          <a:noFill/>
        </p:spPr>
      </p:pic>
      <p:sp>
        <p:nvSpPr>
          <p:cNvPr id="38930" name="Rectangle 18"/>
          <p:cNvSpPr>
            <a:spLocks noChangeArrowheads="1"/>
          </p:cNvSpPr>
          <p:nvPr/>
        </p:nvSpPr>
        <p:spPr bwMode="auto">
          <a:xfrm>
            <a:off x="0" y="617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8932" name="Rectangle 2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8931" name="Picture 19"/>
          <p:cNvPicPr>
            <a:picLocks noChangeAspect="1" noChangeArrowheads="1"/>
          </p:cNvPicPr>
          <p:nvPr/>
        </p:nvPicPr>
        <p:blipFill>
          <a:blip r:embed="rId36" cstate="print">
            <a:clrChange>
              <a:clrFrom>
                <a:srgbClr val="FFFFFF"/>
              </a:clrFrom>
              <a:clrTo>
                <a:srgbClr val="FFFFFF">
                  <a:alpha val="0"/>
                </a:srgbClr>
              </a:clrTo>
            </a:clrChange>
          </a:blip>
          <a:srcRect/>
          <a:stretch>
            <a:fillRect/>
          </a:stretch>
        </p:blipFill>
        <p:spPr bwMode="auto">
          <a:xfrm rot="1994447">
            <a:off x="1691987" y="4210148"/>
            <a:ext cx="533400" cy="160338"/>
          </a:xfrm>
          <a:prstGeom prst="rect">
            <a:avLst/>
          </a:prstGeom>
          <a:noFill/>
        </p:spPr>
      </p:pic>
      <p:sp>
        <p:nvSpPr>
          <p:cNvPr id="38933" name="Rectangle 21"/>
          <p:cNvSpPr>
            <a:spLocks noChangeArrowheads="1"/>
          </p:cNvSpPr>
          <p:nvPr/>
        </p:nvSpPr>
        <p:spPr bwMode="auto">
          <a:xfrm>
            <a:off x="0" y="617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12"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18751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396000" y="365728"/>
            <a:ext cx="8352000" cy="900000"/>
          </a:xfrm>
        </p:spPr>
        <p:txBody>
          <a:bodyPr/>
          <a:lstStyle/>
          <a:p>
            <a:r>
              <a:rPr lang="en-US" sz="3200" dirty="0" smtClean="0">
                <a:latin typeface="Times New Roman" pitchFamily="18" charset="0"/>
                <a:cs typeface="Times New Roman" pitchFamily="18" charset="0"/>
              </a:rPr>
              <a:t>Procedure</a:t>
            </a:r>
            <a:r>
              <a:rPr lang="de-DE" sz="32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Motion Graphs ++</a:t>
            </a:r>
            <a:endParaRPr lang="de-DE" dirty="0">
              <a:latin typeface="Times New Roman" pitchFamily="18" charset="0"/>
              <a:cs typeface="Times New Roman" pitchFamily="18" charset="0"/>
            </a:endParaRPr>
          </a:p>
        </p:txBody>
      </p:sp>
      <p:sp>
        <p:nvSpPr>
          <p:cNvPr id="4" name="Foliennummernplatzhalter 3"/>
          <p:cNvSpPr>
            <a:spLocks noGrp="1"/>
          </p:cNvSpPr>
          <p:nvPr>
            <p:ph type="sldNum" sz="quarter" idx="12"/>
          </p:nvPr>
        </p:nvSpPr>
        <p:spPr/>
        <p:txBody>
          <a:bodyPr/>
          <a:lstStyle/>
          <a:p>
            <a:fld id="{B8BD4307-8E25-4063-B042-91C9BB9E4C20}" type="slidenum">
              <a:rPr lang="de-DE" smtClean="0"/>
              <a:pPr/>
              <a:t>14</a:t>
            </a:fld>
            <a:endParaRPr lang="de-DE" dirty="0"/>
          </a:p>
        </p:txBody>
      </p:sp>
      <p:sp>
        <p:nvSpPr>
          <p:cNvPr id="14" name="Textplatzhalter 13"/>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15" name="Textplatzhalter 14"/>
          <p:cNvSpPr>
            <a:spLocks noGrp="1"/>
          </p:cNvSpPr>
          <p:nvPr>
            <p:ph type="body" sz="quarter" idx="20"/>
          </p:nvPr>
        </p:nvSpPr>
        <p:spPr/>
        <p:txBody>
          <a:bodyPr/>
          <a:lstStyle/>
          <a:p>
            <a:endParaRPr lang="de-DE" dirty="0"/>
          </a:p>
        </p:txBody>
      </p:sp>
      <p:sp>
        <p:nvSpPr>
          <p:cNvPr id="16" name="Textplatzhalter 15"/>
          <p:cNvSpPr>
            <a:spLocks noGrp="1"/>
          </p:cNvSpPr>
          <p:nvPr>
            <p:ph type="body" sz="quarter" idx="21"/>
          </p:nvPr>
        </p:nvSpPr>
        <p:spPr/>
        <p:txBody>
          <a:bodyPr/>
          <a:lstStyle/>
          <a:p>
            <a:endParaRPr lang="de-DE" dirty="0"/>
          </a:p>
        </p:txBody>
      </p:sp>
      <p:sp>
        <p:nvSpPr>
          <p:cNvPr id="44" name="Inhaltsplatzhalter 2"/>
          <p:cNvSpPr txBox="1">
            <a:spLocks/>
          </p:cNvSpPr>
          <p:nvPr/>
        </p:nvSpPr>
        <p:spPr>
          <a:xfrm>
            <a:off x="396000" y="1422944"/>
            <a:ext cx="8352000" cy="4973094"/>
          </a:xfrm>
          <a:prstGeom prst="rect">
            <a:avLst/>
          </a:prstGeom>
        </p:spPr>
        <p:txBody>
          <a:bodyPr vert="horz" lIns="0" tIns="0" rIns="0" bIns="0" rtlCol="0">
            <a:noAutofit/>
          </a:bodyPr>
          <a:lst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a:lstStyle>
          <a:p>
            <a:pPr lvl="1" indent="0">
              <a:buNone/>
            </a:pPr>
            <a:endParaRPr lang="en-US" dirty="0" smtClean="0"/>
          </a:p>
          <a:p>
            <a:pPr lvl="1" indent="0">
              <a:buNone/>
            </a:pPr>
            <a:endParaRPr lang="de-DE" dirty="0" smtClean="0"/>
          </a:p>
        </p:txBody>
      </p:sp>
      <p:pic>
        <p:nvPicPr>
          <p:cNvPr id="23" name="内容占位符 13" descr="workflow of motion graphs++.png"/>
          <p:cNvPicPr>
            <a:picLocks noGrp="1" noChangeAspect="1"/>
          </p:cNvPicPr>
          <p:nvPr>
            <p:ph idx="1"/>
          </p:nvPr>
        </p:nvPicPr>
        <p:blipFill>
          <a:blip r:embed="rId3" cstate="print"/>
          <a:stretch>
            <a:fillRect/>
          </a:stretch>
        </p:blipFill>
        <p:spPr>
          <a:xfrm>
            <a:off x="467544" y="2420888"/>
            <a:ext cx="8229600" cy="2594345"/>
          </a:xfrm>
        </p:spPr>
      </p:pic>
      <p:sp>
        <p:nvSpPr>
          <p:cNvPr id="24"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76229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396000" y="365728"/>
            <a:ext cx="8352000" cy="900000"/>
          </a:xfrm>
        </p:spPr>
        <p:txBody>
          <a:bodyPr/>
          <a:lstStyle/>
          <a:p>
            <a:r>
              <a:rPr lang="en-US" sz="3200" dirty="0" smtClean="0">
                <a:latin typeface="Times New Roman" pitchFamily="18" charset="0"/>
                <a:cs typeface="Times New Roman" pitchFamily="18" charset="0"/>
              </a:rPr>
              <a:t>Procedures</a:t>
            </a:r>
            <a:r>
              <a:rPr lang="de-DE" sz="32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Motion Graphs ++</a:t>
            </a:r>
            <a:endParaRPr lang="de-DE" dirty="0">
              <a:latin typeface="Times New Roman" pitchFamily="18" charset="0"/>
              <a:cs typeface="Times New Roman" pitchFamily="18" charset="0"/>
            </a:endParaRPr>
          </a:p>
        </p:txBody>
      </p:sp>
      <p:sp>
        <p:nvSpPr>
          <p:cNvPr id="4" name="Foliennummernplatzhalter 3"/>
          <p:cNvSpPr>
            <a:spLocks noGrp="1"/>
          </p:cNvSpPr>
          <p:nvPr>
            <p:ph type="sldNum" sz="quarter" idx="12"/>
          </p:nvPr>
        </p:nvSpPr>
        <p:spPr/>
        <p:txBody>
          <a:bodyPr/>
          <a:lstStyle/>
          <a:p>
            <a:fld id="{B8BD4307-8E25-4063-B042-91C9BB9E4C20}" type="slidenum">
              <a:rPr lang="de-DE" smtClean="0"/>
              <a:pPr/>
              <a:t>15</a:t>
            </a:fld>
            <a:endParaRPr lang="de-DE" dirty="0"/>
          </a:p>
        </p:txBody>
      </p:sp>
      <p:sp>
        <p:nvSpPr>
          <p:cNvPr id="14" name="Textplatzhalter 13"/>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15" name="Textplatzhalter 14"/>
          <p:cNvSpPr>
            <a:spLocks noGrp="1"/>
          </p:cNvSpPr>
          <p:nvPr>
            <p:ph type="body" sz="quarter" idx="20"/>
          </p:nvPr>
        </p:nvSpPr>
        <p:spPr/>
        <p:txBody>
          <a:bodyPr/>
          <a:lstStyle/>
          <a:p>
            <a:endParaRPr lang="de-DE" dirty="0"/>
          </a:p>
        </p:txBody>
      </p:sp>
      <p:sp>
        <p:nvSpPr>
          <p:cNvPr id="16" name="Textplatzhalter 15"/>
          <p:cNvSpPr>
            <a:spLocks noGrp="1"/>
          </p:cNvSpPr>
          <p:nvPr>
            <p:ph type="body" sz="quarter" idx="21"/>
          </p:nvPr>
        </p:nvSpPr>
        <p:spPr/>
        <p:txBody>
          <a:bodyPr/>
          <a:lstStyle/>
          <a:p>
            <a:endParaRPr lang="de-DE" dirty="0"/>
          </a:p>
        </p:txBody>
      </p:sp>
      <p:sp>
        <p:nvSpPr>
          <p:cNvPr id="44" name="Inhaltsplatzhalter 2"/>
          <p:cNvSpPr txBox="1">
            <a:spLocks/>
          </p:cNvSpPr>
          <p:nvPr/>
        </p:nvSpPr>
        <p:spPr>
          <a:xfrm>
            <a:off x="396000" y="1422944"/>
            <a:ext cx="8352000" cy="4973094"/>
          </a:xfrm>
          <a:prstGeom prst="rect">
            <a:avLst/>
          </a:prstGeom>
        </p:spPr>
        <p:txBody>
          <a:bodyPr vert="horz" lIns="0" tIns="0" rIns="0" bIns="0" rtlCol="0">
            <a:noAutofit/>
          </a:bodyPr>
          <a:lst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a:lstStyle>
          <a:p>
            <a:pPr lvl="1" indent="0">
              <a:buNone/>
            </a:pPr>
            <a:endParaRPr lang="en-US" dirty="0" smtClean="0"/>
          </a:p>
          <a:p>
            <a:pPr lvl="1" indent="0">
              <a:buNone/>
            </a:pPr>
            <a:endParaRPr lang="de-DE" dirty="0" smtClean="0"/>
          </a:p>
        </p:txBody>
      </p:sp>
      <p:pic>
        <p:nvPicPr>
          <p:cNvPr id="23" name="内容占位符 9" descr="workflow of motion graphs++1.png"/>
          <p:cNvPicPr>
            <a:picLocks noGrp="1" noChangeAspect="1"/>
          </p:cNvPicPr>
          <p:nvPr>
            <p:ph idx="1"/>
          </p:nvPr>
        </p:nvPicPr>
        <p:blipFill>
          <a:blip r:embed="rId3" cstate="print"/>
          <a:stretch>
            <a:fillRect/>
          </a:stretch>
        </p:blipFill>
        <p:spPr>
          <a:xfrm>
            <a:off x="467544" y="2420888"/>
            <a:ext cx="8229600" cy="2594345"/>
          </a:xfrm>
        </p:spPr>
      </p:pic>
      <p:sp>
        <p:nvSpPr>
          <p:cNvPr id="24"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76229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dirty="0" smtClean="0">
                <a:latin typeface="Times New Roman" pitchFamily="18" charset="0"/>
                <a:cs typeface="Times New Roman" pitchFamily="18" charset="0"/>
              </a:rPr>
              <a:t>Motion Decomposition</a:t>
            </a:r>
            <a:endParaRPr lang="de-DE" dirty="0">
              <a:latin typeface="Times New Roman" pitchFamily="18" charset="0"/>
              <a:cs typeface="Times New Roman" pitchFamily="18" charset="0"/>
            </a:endParaRPr>
          </a:p>
        </p:txBody>
      </p:sp>
      <p:sp>
        <p:nvSpPr>
          <p:cNvPr id="4" name="Foliennummernplatzhalter 3"/>
          <p:cNvSpPr>
            <a:spLocks noGrp="1"/>
          </p:cNvSpPr>
          <p:nvPr>
            <p:ph type="sldNum" sz="quarter" idx="12"/>
          </p:nvPr>
        </p:nvSpPr>
        <p:spPr/>
        <p:txBody>
          <a:bodyPr/>
          <a:lstStyle/>
          <a:p>
            <a:fld id="{B8BD4307-8E25-4063-B042-91C9BB9E4C20}" type="slidenum">
              <a:rPr lang="de-DE" smtClean="0"/>
              <a:pPr/>
              <a:t>16</a:t>
            </a:fld>
            <a:endParaRPr lang="de-DE" dirty="0"/>
          </a:p>
        </p:txBody>
      </p:sp>
      <p:sp>
        <p:nvSpPr>
          <p:cNvPr id="14" name="Textplatzhalter 13"/>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15" name="Textplatzhalter 14"/>
          <p:cNvSpPr>
            <a:spLocks noGrp="1"/>
          </p:cNvSpPr>
          <p:nvPr>
            <p:ph type="body" sz="quarter" idx="20"/>
          </p:nvPr>
        </p:nvSpPr>
        <p:spPr/>
        <p:txBody>
          <a:bodyPr/>
          <a:lstStyle/>
          <a:p>
            <a:endParaRPr lang="de-DE" dirty="0"/>
          </a:p>
        </p:txBody>
      </p:sp>
      <p:sp>
        <p:nvSpPr>
          <p:cNvPr id="16" name="Textplatzhalter 15"/>
          <p:cNvSpPr>
            <a:spLocks noGrp="1"/>
          </p:cNvSpPr>
          <p:nvPr>
            <p:ph type="body" sz="quarter" idx="21"/>
          </p:nvPr>
        </p:nvSpPr>
        <p:spPr/>
        <p:txBody>
          <a:bodyPr/>
          <a:lstStyle/>
          <a:p>
            <a:endParaRPr lang="de-DE" dirty="0"/>
          </a:p>
        </p:txBody>
      </p:sp>
      <p:sp>
        <p:nvSpPr>
          <p:cNvPr id="17" name="Content Placeholder 2"/>
          <p:cNvSpPr>
            <a:spLocks noGrp="1"/>
          </p:cNvSpPr>
          <p:nvPr>
            <p:ph idx="1"/>
          </p:nvPr>
        </p:nvSpPr>
        <p:spPr>
          <a:xfrm>
            <a:off x="496354" y="980728"/>
            <a:ext cx="3139542" cy="5544616"/>
          </a:xfrm>
        </p:spPr>
        <p:txBody>
          <a:bodyPr/>
          <a:lstStyle/>
          <a:p>
            <a:r>
              <a:rPr lang="en-US" dirty="0" smtClean="0">
                <a:latin typeface="Times New Roman" panose="02020603050405020304" pitchFamily="18" charset="0"/>
                <a:cs typeface="Times New Roman" panose="02020603050405020304" pitchFamily="18" charset="0"/>
              </a:rPr>
              <a:t>Target: </a:t>
            </a:r>
          </a:p>
          <a:p>
            <a:r>
              <a:rPr lang="en-US" sz="1400" dirty="0" smtClean="0">
                <a:latin typeface="Times New Roman" panose="02020603050405020304" pitchFamily="18" charset="0"/>
                <a:cs typeface="Times New Roman" panose="02020603050405020304" pitchFamily="18" charset="0"/>
              </a:rPr>
              <a:t>Decompose motion into structurally similar segments and group them into motion primitives.</a:t>
            </a:r>
            <a:endParaRPr lang="en-US" sz="14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Key Frame :</a:t>
            </a:r>
          </a:p>
          <a:p>
            <a:pPr marL="342900" lvl="1" indent="-342900">
              <a:buFont typeface="Wingdings" pitchFamily="2" charset="2"/>
              <a:buChar char="Ø"/>
            </a:pPr>
            <a:r>
              <a:rPr lang="en-US" sz="1400" dirty="0" smtClean="0">
                <a:latin typeface="Times New Roman" panose="02020603050405020304" pitchFamily="18" charset="0"/>
                <a:cs typeface="Times New Roman" panose="02020603050405020304" pitchFamily="18" charset="0"/>
              </a:rPr>
              <a:t>Contact </a:t>
            </a:r>
            <a:r>
              <a:rPr lang="en-US" sz="1400" dirty="0">
                <a:latin typeface="Times New Roman" panose="02020603050405020304" pitchFamily="18" charset="0"/>
                <a:cs typeface="Times New Roman" panose="02020603050405020304" pitchFamily="18" charset="0"/>
              </a:rPr>
              <a:t>state transitions occur </a:t>
            </a:r>
            <a:endParaRPr lang="en-US" sz="1400" dirty="0" smtClean="0">
              <a:latin typeface="Times New Roman" panose="02020603050405020304" pitchFamily="18" charset="0"/>
              <a:cs typeface="Times New Roman" panose="02020603050405020304" pitchFamily="18" charset="0"/>
            </a:endParaRPr>
          </a:p>
          <a:p>
            <a:pPr marL="342900" lvl="1" indent="-342900">
              <a:buFont typeface="Wingdings" pitchFamily="2" charset="2"/>
              <a:buChar char="Ø"/>
            </a:pPr>
            <a:r>
              <a:rPr lang="en-US" sz="1400" dirty="0" smtClean="0">
                <a:latin typeface="Times New Roman" panose="02020603050405020304" pitchFamily="18" charset="0"/>
                <a:cs typeface="Times New Roman" panose="02020603050405020304" pitchFamily="18" charset="0"/>
              </a:rPr>
              <a:t>Highest </a:t>
            </a:r>
            <a:r>
              <a:rPr lang="en-US" sz="1400" dirty="0">
                <a:latin typeface="Times New Roman" panose="02020603050405020304" pitchFamily="18" charset="0"/>
                <a:cs typeface="Times New Roman" panose="02020603050405020304" pitchFamily="18" charset="0"/>
              </a:rPr>
              <a:t>visual content changes</a:t>
            </a:r>
          </a:p>
          <a:p>
            <a:pPr marL="342900" lvl="2" indent="-342900">
              <a:buNone/>
            </a:pPr>
            <a:r>
              <a:rPr lang="en-US" sz="2000" dirty="0" smtClean="0">
                <a:latin typeface="Times New Roman" panose="02020603050405020304" pitchFamily="18" charset="0"/>
                <a:cs typeface="Times New Roman" panose="02020603050405020304" pitchFamily="18" charset="0"/>
              </a:rPr>
              <a:t>Key Frame Extraction</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342900" lvl="1" indent="-342900">
              <a:buFont typeface="Wingdings" pitchFamily="2" charset="2"/>
              <a:buChar char="Ø"/>
            </a:pPr>
            <a:r>
              <a:rPr lang="en-US" sz="1400" dirty="0" smtClean="0">
                <a:latin typeface="Times New Roman" panose="02020603050405020304" pitchFamily="18" charset="0"/>
                <a:cs typeface="Times New Roman" panose="02020603050405020304" pitchFamily="18" charset="0"/>
              </a:rPr>
              <a:t>Manually label: Good result, but time-consuming</a:t>
            </a:r>
          </a:p>
          <a:p>
            <a:pPr marL="342900" lvl="1" indent="-342900">
              <a:buFont typeface="Wingdings" pitchFamily="2" charset="2"/>
              <a:buChar char="Ø"/>
            </a:pPr>
            <a:r>
              <a:rPr lang="en-US" sz="1400" dirty="0" smtClean="0">
                <a:latin typeface="Times New Roman" panose="02020603050405020304" pitchFamily="18" charset="0"/>
                <a:cs typeface="Times New Roman" panose="02020603050405020304" pitchFamily="18" charset="0"/>
              </a:rPr>
              <a:t>Automatic extraction: </a:t>
            </a:r>
          </a:p>
          <a:p>
            <a:pPr marL="702900" lvl="2" indent="-342900">
              <a:buFont typeface="Wingdings" pitchFamily="2" charset="2"/>
              <a:buChar char="Ø"/>
            </a:pPr>
            <a:r>
              <a:rPr lang="en-US" sz="1200" dirty="0" smtClean="0">
                <a:latin typeface="Times New Roman" panose="02020603050405020304" pitchFamily="18" charset="0"/>
                <a:cs typeface="Times New Roman" panose="02020603050405020304" pitchFamily="18" charset="0"/>
              </a:rPr>
              <a:t>Feature based extraction</a:t>
            </a:r>
          </a:p>
          <a:p>
            <a:pPr marL="702900" lvl="2" indent="-342900">
              <a:buFont typeface="Wingdings" pitchFamily="2" charset="2"/>
              <a:buChar char="Ø"/>
            </a:pPr>
            <a:r>
              <a:rPr lang="en-US" sz="1200" dirty="0" smtClean="0">
                <a:latin typeface="Times New Roman" panose="02020603050405020304" pitchFamily="18" charset="0"/>
                <a:cs typeface="Times New Roman" panose="02020603050405020304" pitchFamily="18" charset="0"/>
              </a:rPr>
              <a:t>Learning based extraction</a:t>
            </a:r>
          </a:p>
          <a:p>
            <a:pPr lvl="2" indent="0">
              <a:lnSpc>
                <a:spcPct val="100000"/>
              </a:lnSpc>
              <a:buNone/>
            </a:pPr>
            <a:r>
              <a:rPr lang="en-US" dirty="0" smtClean="0">
                <a:latin typeface="Times New Roman" panose="02020603050405020304" pitchFamily="18" charset="0"/>
                <a:cs typeface="Times New Roman" panose="02020603050405020304" pitchFamily="18" charset="0"/>
              </a:rPr>
              <a:t>     </a:t>
            </a:r>
            <a:endParaRPr lang="en-US" sz="1400" dirty="0" smtClean="0">
              <a:latin typeface="Times New Roman" panose="02020603050405020304" pitchFamily="18" charset="0"/>
              <a:cs typeface="Times New Roman" panose="02020603050405020304" pitchFamily="18" charset="0"/>
            </a:endParaRPr>
          </a:p>
          <a:p>
            <a:pPr lvl="2" indent="0">
              <a:lnSpc>
                <a:spcPct val="100000"/>
              </a:lnSpc>
              <a:buNone/>
            </a:pPr>
            <a:r>
              <a:rPr lang="en-US" sz="1400" dirty="0" smtClean="0">
                <a:latin typeface="Times New Roman" panose="02020603050405020304" pitchFamily="18" charset="0"/>
                <a:cs typeface="Times New Roman" panose="02020603050405020304" pitchFamily="18" charset="0"/>
              </a:rPr>
              <a:t> </a:t>
            </a:r>
          </a:p>
        </p:txBody>
      </p:sp>
      <p:pic>
        <p:nvPicPr>
          <p:cNvPr id="18" name="Picture 25"/>
          <p:cNvPicPr>
            <a:picLocks noChangeAspect="1" noChangeArrowheads="1"/>
          </p:cNvPicPr>
          <p:nvPr/>
        </p:nvPicPr>
        <p:blipFill>
          <a:blip r:embed="rId3" cstate="print"/>
          <a:srcRect/>
          <a:stretch>
            <a:fillRect/>
          </a:stretch>
        </p:blipFill>
        <p:spPr bwMode="auto">
          <a:xfrm>
            <a:off x="3995937" y="1124744"/>
            <a:ext cx="4536504" cy="4896544"/>
          </a:xfrm>
          <a:prstGeom prst="rect">
            <a:avLst/>
          </a:prstGeom>
          <a:noFill/>
          <a:ln w="9525">
            <a:noFill/>
            <a:miter lim="800000"/>
            <a:headEnd/>
            <a:tailEnd/>
          </a:ln>
        </p:spPr>
      </p:pic>
      <p:sp>
        <p:nvSpPr>
          <p:cNvPr id="19"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635403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Motion Decomposition</a:t>
            </a:r>
            <a:endParaRPr lang="zh-CN" altLang="en-US" dirty="0"/>
          </a:p>
        </p:txBody>
      </p:sp>
      <p:sp>
        <p:nvSpPr>
          <p:cNvPr id="5" name="灯片编号占位符 4"/>
          <p:cNvSpPr>
            <a:spLocks noGrp="1"/>
          </p:cNvSpPr>
          <p:nvPr>
            <p:ph type="sldNum" sz="quarter" idx="12"/>
          </p:nvPr>
        </p:nvSpPr>
        <p:spPr/>
        <p:txBody>
          <a:bodyPr/>
          <a:lstStyle/>
          <a:p>
            <a:fld id="{B8BD4307-8E25-4063-B042-91C9BB9E4C20}" type="slidenum">
              <a:rPr lang="en-US" noProof="0" smtClean="0">
                <a:solidFill>
                  <a:prstClr val="black"/>
                </a:solidFill>
              </a:rPr>
              <a:pPr/>
              <a:t>17</a:t>
            </a:fld>
            <a:endParaRPr lang="en-US" noProof="0" dirty="0">
              <a:solidFill>
                <a:prstClr val="black"/>
              </a:solidFill>
            </a:endParaRPr>
          </a:p>
        </p:txBody>
      </p:sp>
      <p:sp>
        <p:nvSpPr>
          <p:cNvPr id="8" name="文本占位符 7"/>
          <p:cNvSpPr>
            <a:spLocks noGrp="1"/>
          </p:cNvSpPr>
          <p:nvPr>
            <p:ph type="body" sz="quarter" idx="20"/>
          </p:nvPr>
        </p:nvSpPr>
        <p:spPr/>
        <p:txBody>
          <a:bodyPr/>
          <a:lstStyle/>
          <a:p>
            <a:endParaRPr lang="zh-CN" altLang="en-US"/>
          </a:p>
        </p:txBody>
      </p:sp>
      <p:sp>
        <p:nvSpPr>
          <p:cNvPr id="9" name="文本占位符 8"/>
          <p:cNvSpPr>
            <a:spLocks noGrp="1"/>
          </p:cNvSpPr>
          <p:nvPr>
            <p:ph type="body" sz="quarter" idx="21"/>
          </p:nvPr>
        </p:nvSpPr>
        <p:spPr/>
        <p:txBody>
          <a:bodyPr/>
          <a:lstStyle/>
          <a:p>
            <a:endParaRPr lang="zh-CN" altLang="en-US"/>
          </a:p>
        </p:txBody>
      </p:sp>
      <p:pic>
        <p:nvPicPr>
          <p:cNvPr id="10" name="Picture 2"/>
          <p:cNvPicPr>
            <a:picLocks noGrp="1" noChangeAspect="1" noChangeArrowheads="1"/>
          </p:cNvPicPr>
          <p:nvPr>
            <p:ph idx="1"/>
          </p:nvPr>
        </p:nvPicPr>
        <p:blipFill>
          <a:blip r:embed="rId2" cstate="print"/>
          <a:srcRect/>
          <a:stretch>
            <a:fillRect/>
          </a:stretch>
        </p:blipFill>
        <p:spPr bwMode="auto">
          <a:xfrm>
            <a:off x="1547664" y="1844824"/>
            <a:ext cx="6111240" cy="3787140"/>
          </a:xfrm>
          <a:prstGeom prst="rect">
            <a:avLst/>
          </a:prstGeom>
          <a:noFill/>
          <a:ln w="9525">
            <a:noFill/>
            <a:miter lim="800000"/>
            <a:headEnd/>
            <a:tailEnd/>
          </a:ln>
        </p:spPr>
      </p:pic>
      <p:sp>
        <p:nvSpPr>
          <p:cNvPr id="11" name="文本占位符 10"/>
          <p:cNvSpPr>
            <a:spLocks noGrp="1"/>
          </p:cNvSpPr>
          <p:nvPr>
            <p:ph type="body" sz="quarter" idx="19"/>
          </p:nvPr>
        </p:nvSpPr>
        <p:spPr/>
        <p:txBody>
          <a:bodyPr/>
          <a:lstStyle/>
          <a:p>
            <a:r>
              <a:rPr lang="en-US" altLang="zh-CN" dirty="0" smtClean="0">
                <a:latin typeface="Times New Roman" pitchFamily="18" charset="0"/>
                <a:cs typeface="Times New Roman" pitchFamily="18" charset="0"/>
              </a:rPr>
              <a:t>Methodology</a:t>
            </a:r>
            <a:endParaRPr lang="zh-CN" altLang="en-US" dirty="0">
              <a:latin typeface="Times New Roman" pitchFamily="18" charset="0"/>
              <a:cs typeface="Times New Roman" pitchFamily="18" charset="0"/>
            </a:endParaRPr>
          </a:p>
        </p:txBody>
      </p:sp>
      <p:sp>
        <p:nvSpPr>
          <p:cNvPr id="12"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396000" y="365728"/>
            <a:ext cx="8352000" cy="900000"/>
          </a:xfrm>
        </p:spPr>
        <p:txBody>
          <a:bodyPr/>
          <a:lstStyle/>
          <a:p>
            <a:r>
              <a:rPr lang="en-US" dirty="0" smtClean="0">
                <a:latin typeface="Times New Roman" pitchFamily="18" charset="0"/>
                <a:cs typeface="Times New Roman" pitchFamily="18" charset="0"/>
              </a:rPr>
              <a:t>Procedures</a:t>
            </a:r>
            <a:r>
              <a:rPr lang="de-DE"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Motion Graphs ++</a:t>
            </a:r>
            <a:endParaRPr lang="de-DE" dirty="0">
              <a:latin typeface="Times New Roman" pitchFamily="18" charset="0"/>
              <a:cs typeface="Times New Roman" pitchFamily="18" charset="0"/>
            </a:endParaRPr>
          </a:p>
        </p:txBody>
      </p:sp>
      <p:sp>
        <p:nvSpPr>
          <p:cNvPr id="4" name="Foliennummernplatzhalter 3"/>
          <p:cNvSpPr>
            <a:spLocks noGrp="1"/>
          </p:cNvSpPr>
          <p:nvPr>
            <p:ph type="sldNum" sz="quarter" idx="12"/>
          </p:nvPr>
        </p:nvSpPr>
        <p:spPr/>
        <p:txBody>
          <a:bodyPr/>
          <a:lstStyle/>
          <a:p>
            <a:fld id="{B8BD4307-8E25-4063-B042-91C9BB9E4C20}" type="slidenum">
              <a:rPr lang="de-DE" smtClean="0"/>
              <a:pPr/>
              <a:t>18</a:t>
            </a:fld>
            <a:endParaRPr lang="de-DE" dirty="0"/>
          </a:p>
        </p:txBody>
      </p:sp>
      <p:sp>
        <p:nvSpPr>
          <p:cNvPr id="14" name="Textplatzhalter 13"/>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15" name="Textplatzhalter 14"/>
          <p:cNvSpPr>
            <a:spLocks noGrp="1"/>
          </p:cNvSpPr>
          <p:nvPr>
            <p:ph type="body" sz="quarter" idx="20"/>
          </p:nvPr>
        </p:nvSpPr>
        <p:spPr/>
        <p:txBody>
          <a:bodyPr/>
          <a:lstStyle/>
          <a:p>
            <a:endParaRPr lang="de-DE" dirty="0"/>
          </a:p>
        </p:txBody>
      </p:sp>
      <p:sp>
        <p:nvSpPr>
          <p:cNvPr id="16" name="Textplatzhalter 15"/>
          <p:cNvSpPr>
            <a:spLocks noGrp="1"/>
          </p:cNvSpPr>
          <p:nvPr>
            <p:ph type="body" sz="quarter" idx="21"/>
          </p:nvPr>
        </p:nvSpPr>
        <p:spPr/>
        <p:txBody>
          <a:bodyPr/>
          <a:lstStyle/>
          <a:p>
            <a:endParaRPr lang="de-DE" dirty="0"/>
          </a:p>
        </p:txBody>
      </p:sp>
      <p:sp>
        <p:nvSpPr>
          <p:cNvPr id="44" name="Inhaltsplatzhalter 2"/>
          <p:cNvSpPr txBox="1">
            <a:spLocks/>
          </p:cNvSpPr>
          <p:nvPr/>
        </p:nvSpPr>
        <p:spPr>
          <a:xfrm>
            <a:off x="396000" y="1422944"/>
            <a:ext cx="8352000" cy="4973094"/>
          </a:xfrm>
          <a:prstGeom prst="rect">
            <a:avLst/>
          </a:prstGeom>
        </p:spPr>
        <p:txBody>
          <a:bodyPr vert="horz" lIns="0" tIns="0" rIns="0" bIns="0" rtlCol="0">
            <a:noAutofit/>
          </a:bodyPr>
          <a:lst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a:lstStyle>
          <a:p>
            <a:pPr lvl="1" indent="0">
              <a:buNone/>
            </a:pPr>
            <a:endParaRPr lang="en-US" dirty="0" smtClean="0"/>
          </a:p>
          <a:p>
            <a:pPr lvl="1" indent="0">
              <a:buNone/>
            </a:pPr>
            <a:endParaRPr lang="de-DE" dirty="0" smtClean="0"/>
          </a:p>
        </p:txBody>
      </p:sp>
      <p:pic>
        <p:nvPicPr>
          <p:cNvPr id="23" name="内容占位符 9" descr="workflow of motion graphs++2.png"/>
          <p:cNvPicPr>
            <a:picLocks noGrp="1" noChangeAspect="1"/>
          </p:cNvPicPr>
          <p:nvPr>
            <p:ph idx="1"/>
          </p:nvPr>
        </p:nvPicPr>
        <p:blipFill>
          <a:blip r:embed="rId3" cstate="print"/>
          <a:stretch>
            <a:fillRect/>
          </a:stretch>
        </p:blipFill>
        <p:spPr>
          <a:xfrm>
            <a:off x="467544" y="2420888"/>
            <a:ext cx="8229600" cy="2594345"/>
          </a:xfrm>
        </p:spPr>
      </p:pic>
      <p:sp>
        <p:nvSpPr>
          <p:cNvPr id="24"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76229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Motion Alignment</a:t>
            </a:r>
            <a:endParaRPr lang="de-DE" dirty="0">
              <a:latin typeface="Times New Roman" pitchFamily="18" charset="0"/>
              <a:cs typeface="Times New Roman" pitchFamily="18" charset="0"/>
            </a:endParaRPr>
          </a:p>
        </p:txBody>
      </p:sp>
      <p:sp>
        <p:nvSpPr>
          <p:cNvPr id="3" name="Content Placeholder 2"/>
          <p:cNvSpPr>
            <a:spLocks noGrp="1"/>
          </p:cNvSpPr>
          <p:nvPr>
            <p:ph idx="1"/>
          </p:nvPr>
        </p:nvSpPr>
        <p:spPr>
          <a:xfrm>
            <a:off x="395536" y="1484784"/>
            <a:ext cx="3960440" cy="4906800"/>
          </a:xfrm>
        </p:spPr>
        <p:txBody>
          <a:bodyPr/>
          <a:lstStyle/>
          <a:p>
            <a:pPr marL="342900" indent="-342900">
              <a:buFont typeface="Arial" panose="020B0604020202020204" pitchFamily="34" charset="0"/>
              <a:buChar char="•"/>
            </a:pPr>
            <a:r>
              <a:rPr lang="en-US" dirty="0" smtClean="0">
                <a:latin typeface="Times New Roman" pitchFamily="18" charset="0"/>
                <a:cs typeface="Times New Roman" pitchFamily="18" charset="0"/>
              </a:rPr>
              <a:t>Motivation:</a:t>
            </a:r>
          </a:p>
          <a:p>
            <a:pPr marL="702900" lvl="2" indent="-342900"/>
            <a:r>
              <a:rPr lang="en-US" dirty="0" smtClean="0">
                <a:latin typeface="Times New Roman" pitchFamily="18" charset="0"/>
                <a:cs typeface="Times New Roman" pitchFamily="18" charset="0"/>
              </a:rPr>
              <a:t>Different motion segments could have different length and orientation</a:t>
            </a:r>
          </a:p>
          <a:p>
            <a:pPr marL="342900" lvl="1" indent="-342900"/>
            <a:r>
              <a:rPr lang="en-US" dirty="0" smtClean="0">
                <a:latin typeface="Times New Roman" pitchFamily="18" charset="0"/>
                <a:cs typeface="Times New Roman" pitchFamily="18" charset="0"/>
              </a:rPr>
              <a:t>Target:</a:t>
            </a:r>
          </a:p>
          <a:p>
            <a:pPr marL="702900" lvl="2" indent="-342900"/>
            <a:r>
              <a:rPr lang="en-US" dirty="0" smtClean="0">
                <a:latin typeface="Times New Roman" pitchFamily="18" charset="0"/>
                <a:cs typeface="Times New Roman" pitchFamily="18" charset="0"/>
              </a:rPr>
              <a:t>Warp different motion segments to a canonical timeline which is suitable for statistical analysis</a:t>
            </a:r>
          </a:p>
          <a:p>
            <a:pPr marL="702900" lvl="2" indent="-342900"/>
            <a:endParaRPr lang="en-US" dirty="0" smtClean="0"/>
          </a:p>
        </p:txBody>
      </p:sp>
      <p:sp>
        <p:nvSpPr>
          <p:cNvPr id="5" name="Slide Number Placeholder 4"/>
          <p:cNvSpPr>
            <a:spLocks noGrp="1"/>
          </p:cNvSpPr>
          <p:nvPr>
            <p:ph type="sldNum" sz="quarter" idx="12"/>
          </p:nvPr>
        </p:nvSpPr>
        <p:spPr/>
        <p:txBody>
          <a:bodyPr/>
          <a:lstStyle/>
          <a:p>
            <a:fld id="{B8BD4307-8E25-4063-B042-91C9BB9E4C20}" type="slidenum">
              <a:rPr lang="en-US" noProof="0" smtClean="0">
                <a:solidFill>
                  <a:prstClr val="black"/>
                </a:solidFill>
              </a:rPr>
              <a:pPr/>
              <a:t>19</a:t>
            </a:fld>
            <a:endParaRPr lang="en-US" noProof="0" dirty="0">
              <a:solidFill>
                <a:prstClr val="black"/>
              </a:solidFill>
            </a:endParaRPr>
          </a:p>
        </p:txBody>
      </p:sp>
      <p:sp>
        <p:nvSpPr>
          <p:cNvPr id="7" name="Text Placeholder 6"/>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8" name="Text Placeholder 7"/>
          <p:cNvSpPr>
            <a:spLocks noGrp="1"/>
          </p:cNvSpPr>
          <p:nvPr>
            <p:ph type="body" sz="quarter" idx="20"/>
          </p:nvPr>
        </p:nvSpPr>
        <p:spPr/>
        <p:txBody>
          <a:bodyPr/>
          <a:lstStyle/>
          <a:p>
            <a:endParaRPr lang="de-DE"/>
          </a:p>
        </p:txBody>
      </p:sp>
      <p:sp>
        <p:nvSpPr>
          <p:cNvPr id="9" name="Text Placeholder 8"/>
          <p:cNvSpPr>
            <a:spLocks noGrp="1"/>
          </p:cNvSpPr>
          <p:nvPr>
            <p:ph type="body" sz="quarter" idx="21"/>
          </p:nvPr>
        </p:nvSpPr>
        <p:spPr/>
        <p:txBody>
          <a:bodyPr/>
          <a:lstStyle/>
          <a:p>
            <a:endParaRPr lang="de-DE"/>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3813" y="3717033"/>
            <a:ext cx="2806899" cy="207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620688"/>
            <a:ext cx="2693291" cy="1997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7596336" y="2420888"/>
            <a:ext cx="648072" cy="216662"/>
          </a:xfrm>
          <a:prstGeom prst="rect">
            <a:avLst/>
          </a:prstGeom>
          <a:noFill/>
        </p:spPr>
        <p:txBody>
          <a:bodyPr wrap="square" lIns="0" tIns="0" rIns="0" bIns="0" rtlCol="0">
            <a:spAutoFit/>
          </a:bodyPr>
          <a:lstStyle/>
          <a:p>
            <a:pPr>
              <a:lnSpc>
                <a:spcPct val="108000"/>
              </a:lnSpc>
              <a:spcAft>
                <a:spcPts val="1008"/>
              </a:spcAft>
            </a:pPr>
            <a:r>
              <a:rPr lang="en-US" sz="1400" dirty="0" smtClean="0">
                <a:latin typeface="Times New Roman" panose="02020603050405020304" pitchFamily="18" charset="0"/>
                <a:cs typeface="Times New Roman" panose="02020603050405020304" pitchFamily="18" charset="0"/>
              </a:rPr>
              <a:t>[mm]</a:t>
            </a:r>
            <a:endParaRPr lang="de-DE" sz="1400" dirty="0" smtClean="0">
              <a:latin typeface="Times New Roman" panose="02020603050405020304" pitchFamily="18" charset="0"/>
              <a:cs typeface="Times New Roman" panose="02020603050405020304" pitchFamily="18" charset="0"/>
            </a:endParaRPr>
          </a:p>
        </p:txBody>
      </p:sp>
      <p:sp>
        <p:nvSpPr>
          <p:cNvPr id="18" name="TextBox 17"/>
          <p:cNvSpPr txBox="1"/>
          <p:nvPr/>
        </p:nvSpPr>
        <p:spPr>
          <a:xfrm>
            <a:off x="5220072" y="2780928"/>
            <a:ext cx="3384376" cy="216662"/>
          </a:xfrm>
          <a:prstGeom prst="rect">
            <a:avLst/>
          </a:prstGeom>
          <a:noFill/>
        </p:spPr>
        <p:txBody>
          <a:bodyPr wrap="square" lIns="0" tIns="0" rIns="0" bIns="0" rtlCol="0">
            <a:spAutoFit/>
          </a:bodyPr>
          <a:lstStyle/>
          <a:p>
            <a:pPr algn="ctr">
              <a:lnSpc>
                <a:spcPct val="108000"/>
              </a:lnSpc>
              <a:spcAft>
                <a:spcPts val="1008"/>
              </a:spcAft>
            </a:pPr>
            <a:r>
              <a:rPr lang="en-US" sz="1400" dirty="0" smtClean="0">
                <a:latin typeface="Times New Roman" pitchFamily="18" charset="0"/>
                <a:cs typeface="Times New Roman" pitchFamily="18" charset="0"/>
              </a:rPr>
              <a:t>(a) Two motion segments before registration</a:t>
            </a:r>
            <a:endParaRPr lang="de-DE" sz="1400" dirty="0" smtClean="0">
              <a:latin typeface="Times New Roman" pitchFamily="18" charset="0"/>
              <a:cs typeface="Times New Roman" pitchFamily="18" charset="0"/>
            </a:endParaRPr>
          </a:p>
        </p:txBody>
      </p:sp>
      <p:sp>
        <p:nvSpPr>
          <p:cNvPr id="19" name="TextBox 18"/>
          <p:cNvSpPr txBox="1"/>
          <p:nvPr/>
        </p:nvSpPr>
        <p:spPr>
          <a:xfrm>
            <a:off x="5220072" y="5805264"/>
            <a:ext cx="3384376" cy="216662"/>
          </a:xfrm>
          <a:prstGeom prst="rect">
            <a:avLst/>
          </a:prstGeom>
          <a:noFill/>
        </p:spPr>
        <p:txBody>
          <a:bodyPr wrap="square" lIns="0" tIns="0" rIns="0" bIns="0" rtlCol="0">
            <a:spAutoFit/>
          </a:bodyPr>
          <a:lstStyle/>
          <a:p>
            <a:pPr algn="ctr">
              <a:lnSpc>
                <a:spcPct val="108000"/>
              </a:lnSpc>
              <a:spcAft>
                <a:spcPts val="1008"/>
              </a:spcAft>
            </a:pPr>
            <a:r>
              <a:rPr lang="en-US" sz="1400" dirty="0" smtClean="0">
                <a:latin typeface="Times New Roman" pitchFamily="18" charset="0"/>
                <a:cs typeface="Times New Roman" pitchFamily="18" charset="0"/>
              </a:rPr>
              <a:t>(b) Two motion segments after registration</a:t>
            </a:r>
            <a:endParaRPr lang="de-DE" sz="1400" dirty="0" smtClean="0">
              <a:latin typeface="Times New Roman" pitchFamily="18" charset="0"/>
              <a:cs typeface="Times New Roman" pitchFamily="18" charset="0"/>
            </a:endParaRPr>
          </a:p>
        </p:txBody>
      </p:sp>
      <p:sp>
        <p:nvSpPr>
          <p:cNvPr id="34" name="TextBox 33"/>
          <p:cNvSpPr txBox="1"/>
          <p:nvPr/>
        </p:nvSpPr>
        <p:spPr>
          <a:xfrm>
            <a:off x="7812360" y="5517232"/>
            <a:ext cx="648072" cy="216662"/>
          </a:xfrm>
          <a:prstGeom prst="rect">
            <a:avLst/>
          </a:prstGeom>
          <a:noFill/>
        </p:spPr>
        <p:txBody>
          <a:bodyPr wrap="square" lIns="0" tIns="0" rIns="0" bIns="0" rtlCol="0">
            <a:spAutoFit/>
          </a:bodyPr>
          <a:lstStyle/>
          <a:p>
            <a:pPr>
              <a:lnSpc>
                <a:spcPct val="108000"/>
              </a:lnSpc>
              <a:spcAft>
                <a:spcPts val="1008"/>
              </a:spcAft>
            </a:pPr>
            <a:r>
              <a:rPr lang="en-US" sz="1400" dirty="0" smtClean="0">
                <a:latin typeface="Times New Roman" panose="02020603050405020304" pitchFamily="18" charset="0"/>
                <a:cs typeface="Times New Roman" panose="02020603050405020304" pitchFamily="18" charset="0"/>
              </a:rPr>
              <a:t>[mm]</a:t>
            </a:r>
            <a:endParaRPr lang="de-DE" sz="1400" dirty="0" smtClean="0">
              <a:latin typeface="Times New Roman" panose="02020603050405020304" pitchFamily="18" charset="0"/>
              <a:cs typeface="Times New Roman" panose="02020603050405020304" pitchFamily="18" charset="0"/>
            </a:endParaRPr>
          </a:p>
        </p:txBody>
      </p:sp>
      <p:sp>
        <p:nvSpPr>
          <p:cNvPr id="15" name="下箭头 14"/>
          <p:cNvSpPr/>
          <p:nvPr/>
        </p:nvSpPr>
        <p:spPr>
          <a:xfrm>
            <a:off x="6876256" y="3068960"/>
            <a:ext cx="288032" cy="494562"/>
          </a:xfrm>
          <a:prstGeom prst="downArrow">
            <a:avLst/>
          </a:prstGeom>
          <a:solidFill>
            <a:srgbClr val="FF0000"/>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rgbClr val="FF0000"/>
              </a:solidFill>
            </a:endParaRPr>
          </a:p>
        </p:txBody>
      </p:sp>
      <p:sp>
        <p:nvSpPr>
          <p:cNvPr id="17"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2159407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latin typeface="Times New Roman" pitchFamily="18" charset="0"/>
                <a:cs typeface="Times New Roman" pitchFamily="18" charset="0"/>
              </a:rPr>
              <a:t>Outline</a:t>
            </a:r>
            <a:endParaRPr lang="de-DE" dirty="0">
              <a:latin typeface="Times New Roman" pitchFamily="18" charset="0"/>
              <a:cs typeface="Times New Roman" pitchFamily="18" charset="0"/>
            </a:endParaRPr>
          </a:p>
        </p:txBody>
      </p:sp>
      <p:sp>
        <p:nvSpPr>
          <p:cNvPr id="3" name="Inhaltsplatzhalter 2"/>
          <p:cNvSpPr>
            <a:spLocks noGrp="1"/>
          </p:cNvSpPr>
          <p:nvPr>
            <p:ph idx="1"/>
          </p:nvPr>
        </p:nvSpPr>
        <p:spPr/>
        <p:txBody>
          <a:bodyPr/>
          <a:lstStyle/>
          <a:p>
            <a:pPr lvl="1"/>
            <a:r>
              <a:rPr lang="en-US" dirty="0" smtClean="0">
                <a:latin typeface="Times New Roman" pitchFamily="18" charset="0"/>
                <a:cs typeface="Times New Roman" pitchFamily="18" charset="0"/>
              </a:rPr>
              <a:t>Motivation</a:t>
            </a:r>
          </a:p>
          <a:p>
            <a:pPr lvl="1"/>
            <a:r>
              <a:rPr lang="en-US" dirty="0" smtClean="0">
                <a:latin typeface="Times New Roman" pitchFamily="18" charset="0"/>
                <a:cs typeface="Times New Roman" pitchFamily="18" charset="0"/>
              </a:rPr>
              <a:t>Objective</a:t>
            </a:r>
          </a:p>
          <a:p>
            <a:pPr lvl="1"/>
            <a:r>
              <a:rPr lang="en-US" dirty="0" smtClean="0">
                <a:latin typeface="Times New Roman" pitchFamily="18" charset="0"/>
                <a:cs typeface="Times New Roman" pitchFamily="18" charset="0"/>
              </a:rPr>
              <a:t>Background</a:t>
            </a:r>
          </a:p>
          <a:p>
            <a:pPr lvl="1"/>
            <a:r>
              <a:rPr lang="en-US" dirty="0" smtClean="0">
                <a:latin typeface="Times New Roman" pitchFamily="18" charset="0"/>
                <a:cs typeface="Times New Roman" pitchFamily="18" charset="0"/>
              </a:rPr>
              <a:t>Methodology </a:t>
            </a:r>
          </a:p>
          <a:p>
            <a:pPr lvl="1"/>
            <a:r>
              <a:rPr lang="en-US" dirty="0" smtClean="0">
                <a:latin typeface="Times New Roman" pitchFamily="18" charset="0"/>
                <a:cs typeface="Times New Roman" pitchFamily="18" charset="0"/>
              </a:rPr>
              <a:t>Implementation &amp; Analysis</a:t>
            </a:r>
          </a:p>
          <a:p>
            <a:pPr lvl="1"/>
            <a:r>
              <a:rPr lang="en-US" dirty="0" smtClean="0">
                <a:latin typeface="Times New Roman" pitchFamily="18" charset="0"/>
                <a:cs typeface="Times New Roman" pitchFamily="18" charset="0"/>
              </a:rPr>
              <a:t>Summary &amp; Future work</a:t>
            </a:r>
            <a:endParaRPr lang="de-DE" dirty="0" smtClean="0">
              <a:latin typeface="Times New Roman" pitchFamily="18" charset="0"/>
              <a:cs typeface="Times New Roman" pitchFamily="18" charset="0"/>
            </a:endParaRPr>
          </a:p>
        </p:txBody>
      </p:sp>
      <p:sp>
        <p:nvSpPr>
          <p:cNvPr id="5" name="Fußzeilenplatzhalter 4"/>
          <p:cNvSpPr>
            <a:spLocks noGrp="1"/>
          </p:cNvSpPr>
          <p:nvPr>
            <p:ph type="ftr" sz="quarter" idx="16"/>
          </p:nvPr>
        </p:nvSpPr>
        <p:spPr/>
        <p:txBody>
          <a:bodyPr/>
          <a:lstStyle/>
          <a:p>
            <a:r>
              <a:rPr lang="en-US" altLang="zh-CN" b="1" dirty="0"/>
              <a:t>A Generative Statistical Model for Human Motion Synthesis</a:t>
            </a:r>
            <a:r>
              <a:rPr lang="en-US" dirty="0" smtClean="0"/>
              <a:t>| EE/IPA | 24/07/2014</a:t>
            </a:r>
            <a:endParaRPr lang="de-DE" dirty="0"/>
          </a:p>
        </p:txBody>
      </p:sp>
      <p:sp>
        <p:nvSpPr>
          <p:cNvPr id="7" name="Foliennummernplatzhalter 6"/>
          <p:cNvSpPr>
            <a:spLocks noGrp="1"/>
          </p:cNvSpPr>
          <p:nvPr>
            <p:ph type="sldNum" sz="quarter" idx="17"/>
          </p:nvPr>
        </p:nvSpPr>
        <p:spPr/>
        <p:txBody>
          <a:bodyPr/>
          <a:lstStyle/>
          <a:p>
            <a:fld id="{B8BD4307-8E25-4063-B042-91C9BB9E4C20}" type="slidenum">
              <a:rPr lang="de-DE" smtClean="0"/>
              <a:pPr/>
              <a:t>2</a:t>
            </a:fld>
            <a:endParaRPr lang="de-DE" dirty="0"/>
          </a:p>
        </p:txBody>
      </p:sp>
      <p:sp>
        <p:nvSpPr>
          <p:cNvPr id="118" name="Textplatzhalter 117"/>
          <p:cNvSpPr>
            <a:spLocks noGrp="1"/>
          </p:cNvSpPr>
          <p:nvPr>
            <p:ph type="body" sz="quarter" idx="19"/>
          </p:nvPr>
        </p:nvSpPr>
        <p:spPr/>
        <p:txBody>
          <a:bodyPr/>
          <a:lstStyle/>
          <a:p>
            <a:endParaRPr lang="en-US" dirty="0"/>
          </a:p>
        </p:txBody>
      </p:sp>
      <p:sp>
        <p:nvSpPr>
          <p:cNvPr id="119" name="Textplatzhalter 118"/>
          <p:cNvSpPr>
            <a:spLocks noGrp="1"/>
          </p:cNvSpPr>
          <p:nvPr>
            <p:ph type="body" sz="quarter" idx="20"/>
          </p:nvPr>
        </p:nvSpPr>
        <p:spPr/>
        <p:txBody>
          <a:bodyPr/>
          <a:lstStyle/>
          <a:p>
            <a:endParaRPr lang="en-US" dirty="0"/>
          </a:p>
        </p:txBody>
      </p:sp>
      <p:sp>
        <p:nvSpPr>
          <p:cNvPr id="120" name="Textplatzhalter 119"/>
          <p:cNvSpPr>
            <a:spLocks noGrp="1"/>
          </p:cNvSpPr>
          <p:nvPr>
            <p:ph type="body" sz="quarter" idx="21"/>
          </p:nvPr>
        </p:nvSpPr>
        <p:spPr/>
        <p:txBody>
          <a:bodyPr/>
          <a:lstStyle/>
          <a:p>
            <a:endParaRPr lang="en-US" dirty="0"/>
          </a:p>
        </p:txBody>
      </p:sp>
    </p:spTree>
    <p:extLst>
      <p:ext uri="{BB962C8B-B14F-4D97-AF65-F5344CB8AC3E}">
        <p14:creationId xmlns:p14="http://schemas.microsoft.com/office/powerpoint/2010/main" val="1364619697"/>
      </p:ext>
    </p:extLst>
  </p:cSld>
  <p:clrMapOvr>
    <a:masterClrMapping/>
  </p:clrMapOvr>
  <mc:AlternateContent xmlns:mc="http://schemas.openxmlformats.org/markup-compatibility/2006" xmlns:p14="http://schemas.microsoft.com/office/powerpoint/2010/main">
    <mc:Choice Requires="p14">
      <p:transition spd="slow" p14:dur="2000" advTm="3190"/>
    </mc:Choice>
    <mc:Fallback xmlns="">
      <p:transition spd="slow" advTm="319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396000" y="365728"/>
            <a:ext cx="8352000" cy="900000"/>
          </a:xfrm>
        </p:spPr>
        <p:txBody>
          <a:bodyPr/>
          <a:lstStyle/>
          <a:p>
            <a:r>
              <a:rPr lang="en-US" sz="3200" dirty="0" smtClean="0">
                <a:latin typeface="Times New Roman" pitchFamily="18" charset="0"/>
                <a:cs typeface="Times New Roman" pitchFamily="18" charset="0"/>
              </a:rPr>
              <a:t>Procedures</a:t>
            </a:r>
            <a:r>
              <a:rPr lang="de-DE" sz="32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Motion Graphs ++</a:t>
            </a:r>
            <a:endParaRPr lang="de-DE" dirty="0">
              <a:latin typeface="Times New Roman" pitchFamily="18" charset="0"/>
              <a:cs typeface="Times New Roman" pitchFamily="18" charset="0"/>
            </a:endParaRPr>
          </a:p>
        </p:txBody>
      </p:sp>
      <p:sp>
        <p:nvSpPr>
          <p:cNvPr id="4" name="Foliennummernplatzhalter 3"/>
          <p:cNvSpPr>
            <a:spLocks noGrp="1"/>
          </p:cNvSpPr>
          <p:nvPr>
            <p:ph type="sldNum" sz="quarter" idx="12"/>
          </p:nvPr>
        </p:nvSpPr>
        <p:spPr/>
        <p:txBody>
          <a:bodyPr/>
          <a:lstStyle/>
          <a:p>
            <a:fld id="{B8BD4307-8E25-4063-B042-91C9BB9E4C20}" type="slidenum">
              <a:rPr lang="de-DE" smtClean="0"/>
              <a:pPr/>
              <a:t>20</a:t>
            </a:fld>
            <a:endParaRPr lang="de-DE" dirty="0"/>
          </a:p>
        </p:txBody>
      </p:sp>
      <p:sp>
        <p:nvSpPr>
          <p:cNvPr id="14" name="Textplatzhalter 13"/>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15" name="Textplatzhalter 14"/>
          <p:cNvSpPr>
            <a:spLocks noGrp="1"/>
          </p:cNvSpPr>
          <p:nvPr>
            <p:ph type="body" sz="quarter" idx="20"/>
          </p:nvPr>
        </p:nvSpPr>
        <p:spPr/>
        <p:txBody>
          <a:bodyPr/>
          <a:lstStyle/>
          <a:p>
            <a:endParaRPr lang="de-DE" dirty="0"/>
          </a:p>
        </p:txBody>
      </p:sp>
      <p:sp>
        <p:nvSpPr>
          <p:cNvPr id="16" name="Textplatzhalter 15"/>
          <p:cNvSpPr>
            <a:spLocks noGrp="1"/>
          </p:cNvSpPr>
          <p:nvPr>
            <p:ph type="body" sz="quarter" idx="21"/>
          </p:nvPr>
        </p:nvSpPr>
        <p:spPr/>
        <p:txBody>
          <a:bodyPr/>
          <a:lstStyle/>
          <a:p>
            <a:endParaRPr lang="de-DE" dirty="0"/>
          </a:p>
        </p:txBody>
      </p:sp>
      <p:sp>
        <p:nvSpPr>
          <p:cNvPr id="44" name="Inhaltsplatzhalter 2"/>
          <p:cNvSpPr txBox="1">
            <a:spLocks/>
          </p:cNvSpPr>
          <p:nvPr/>
        </p:nvSpPr>
        <p:spPr>
          <a:xfrm>
            <a:off x="396000" y="1422944"/>
            <a:ext cx="8352000" cy="4973094"/>
          </a:xfrm>
          <a:prstGeom prst="rect">
            <a:avLst/>
          </a:prstGeom>
        </p:spPr>
        <p:txBody>
          <a:bodyPr vert="horz" lIns="0" tIns="0" rIns="0" bIns="0" rtlCol="0">
            <a:noAutofit/>
          </a:bodyPr>
          <a:lst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a:lstStyle>
          <a:p>
            <a:pPr lvl="1" indent="0">
              <a:buNone/>
            </a:pPr>
            <a:endParaRPr lang="en-US" dirty="0" smtClean="0"/>
          </a:p>
          <a:p>
            <a:pPr lvl="1" indent="0">
              <a:buNone/>
            </a:pPr>
            <a:endParaRPr lang="de-DE" dirty="0" smtClean="0"/>
          </a:p>
        </p:txBody>
      </p:sp>
      <p:pic>
        <p:nvPicPr>
          <p:cNvPr id="23" name="内容占位符 13" descr="workflow of motion graphs++3.png"/>
          <p:cNvPicPr>
            <a:picLocks noGrp="1" noChangeAspect="1"/>
          </p:cNvPicPr>
          <p:nvPr>
            <p:ph idx="1"/>
          </p:nvPr>
        </p:nvPicPr>
        <p:blipFill>
          <a:blip r:embed="rId3" cstate="print"/>
          <a:stretch>
            <a:fillRect/>
          </a:stretch>
        </p:blipFill>
        <p:spPr>
          <a:xfrm>
            <a:off x="467544" y="2420888"/>
            <a:ext cx="8229600" cy="2594345"/>
          </a:xfrm>
        </p:spPr>
      </p:pic>
      <p:sp>
        <p:nvSpPr>
          <p:cNvPr id="24"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76229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8352000" cy="900000"/>
          </a:xfrm>
        </p:spPr>
        <p:txBody>
          <a:bodyPr/>
          <a:lstStyle/>
          <a:p>
            <a:r>
              <a:rPr lang="en-US" dirty="0">
                <a:latin typeface="Times New Roman" pitchFamily="18" charset="0"/>
                <a:cs typeface="Times New Roman" pitchFamily="18" charset="0"/>
              </a:rPr>
              <a:t>Dimension Reduction</a:t>
            </a:r>
            <a:endParaRPr lang="de-DE" dirty="0"/>
          </a:p>
        </p:txBody>
      </p:sp>
      <p:sp>
        <p:nvSpPr>
          <p:cNvPr id="5" name="Slide Number Placeholder 4"/>
          <p:cNvSpPr>
            <a:spLocks noGrp="1"/>
          </p:cNvSpPr>
          <p:nvPr>
            <p:ph type="sldNum" sz="quarter" idx="12"/>
          </p:nvPr>
        </p:nvSpPr>
        <p:spPr/>
        <p:txBody>
          <a:bodyPr/>
          <a:lstStyle/>
          <a:p>
            <a:fld id="{B8BD4307-8E25-4063-B042-91C9BB9E4C20}" type="slidenum">
              <a:rPr lang="en-US" noProof="0" smtClean="0">
                <a:solidFill>
                  <a:prstClr val="black"/>
                </a:solidFill>
              </a:rPr>
              <a:pPr/>
              <a:t>21</a:t>
            </a:fld>
            <a:endParaRPr lang="en-US" noProof="0" dirty="0">
              <a:solidFill>
                <a:prstClr val="black"/>
              </a:solidFill>
            </a:endParaRPr>
          </a:p>
        </p:txBody>
      </p:sp>
      <p:sp>
        <p:nvSpPr>
          <p:cNvPr id="7" name="Text Placeholder 6"/>
          <p:cNvSpPr>
            <a:spLocks noGrp="1"/>
          </p:cNvSpPr>
          <p:nvPr>
            <p:ph type="body" sz="quarter" idx="19"/>
          </p:nvPr>
        </p:nvSpPr>
        <p:spPr/>
        <p:txBody>
          <a:bodyPr/>
          <a:lstStyle/>
          <a:p>
            <a:r>
              <a:rPr lang="de-DE"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8" name="Text Placeholder 7"/>
          <p:cNvSpPr>
            <a:spLocks noGrp="1"/>
          </p:cNvSpPr>
          <p:nvPr>
            <p:ph type="body" sz="quarter" idx="20"/>
          </p:nvPr>
        </p:nvSpPr>
        <p:spPr/>
        <p:txBody>
          <a:bodyPr/>
          <a:lstStyle/>
          <a:p>
            <a:endParaRPr lang="de-DE"/>
          </a:p>
        </p:txBody>
      </p:sp>
      <p:sp>
        <p:nvSpPr>
          <p:cNvPr id="9" name="Text Placeholder 8"/>
          <p:cNvSpPr>
            <a:spLocks noGrp="1"/>
          </p:cNvSpPr>
          <p:nvPr>
            <p:ph type="body" sz="quarter" idx="21"/>
          </p:nvPr>
        </p:nvSpPr>
        <p:spPr/>
        <p:txBody>
          <a:bodyPr/>
          <a:lstStyle/>
          <a:p>
            <a:endParaRPr lang="de-DE"/>
          </a:p>
        </p:txBody>
      </p:sp>
      <p:graphicFrame>
        <p:nvGraphicFramePr>
          <p:cNvPr id="12" name="Picture Placeholder 9"/>
          <p:cNvGraphicFramePr>
            <a:graphicFrameLocks/>
          </p:cNvGraphicFramePr>
          <p:nvPr>
            <p:extLst>
              <p:ext uri="{D42A27DB-BD31-4B8C-83A1-F6EECF244321}">
                <p14:modId xmlns:p14="http://schemas.microsoft.com/office/powerpoint/2010/main" val="192015409"/>
              </p:ext>
            </p:extLst>
          </p:nvPr>
        </p:nvGraphicFramePr>
        <p:xfrm>
          <a:off x="1115616" y="1484784"/>
          <a:ext cx="4392488"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图片 12"/>
          <p:cNvPicPr/>
          <p:nvPr/>
        </p:nvPicPr>
        <p:blipFill>
          <a:blip r:embed="rId8" cstate="print"/>
          <a:srcRect/>
          <a:stretch>
            <a:fillRect/>
          </a:stretch>
        </p:blipFill>
        <p:spPr bwMode="auto">
          <a:xfrm>
            <a:off x="7308924" y="1412156"/>
            <a:ext cx="792088" cy="648072"/>
          </a:xfrm>
          <a:prstGeom prst="rect">
            <a:avLst/>
          </a:prstGeom>
          <a:noFill/>
          <a:ln w="9525">
            <a:noFill/>
            <a:miter lim="800000"/>
            <a:headEnd/>
            <a:tailEnd/>
          </a:ln>
        </p:spPr>
      </p:pic>
      <p:pic>
        <p:nvPicPr>
          <p:cNvPr id="14" name="图片 13"/>
          <p:cNvPicPr/>
          <p:nvPr/>
        </p:nvPicPr>
        <p:blipFill>
          <a:blip r:embed="rId9" cstate="print"/>
          <a:srcRect/>
          <a:stretch>
            <a:fillRect/>
          </a:stretch>
        </p:blipFill>
        <p:spPr bwMode="auto">
          <a:xfrm>
            <a:off x="5508724" y="1412156"/>
            <a:ext cx="782836" cy="648072"/>
          </a:xfrm>
          <a:prstGeom prst="rect">
            <a:avLst/>
          </a:prstGeom>
          <a:noFill/>
          <a:ln w="9525">
            <a:noFill/>
            <a:miter lim="800000"/>
            <a:headEnd/>
            <a:tailEnd/>
          </a:ln>
        </p:spPr>
      </p:pic>
      <p:pic>
        <p:nvPicPr>
          <p:cNvPr id="15" name="图片 14"/>
          <p:cNvPicPr/>
          <p:nvPr/>
        </p:nvPicPr>
        <p:blipFill>
          <a:blip r:embed="rId10" cstate="print"/>
          <a:srcRect/>
          <a:stretch>
            <a:fillRect/>
          </a:stretch>
        </p:blipFill>
        <p:spPr bwMode="auto">
          <a:xfrm>
            <a:off x="6300812" y="1412156"/>
            <a:ext cx="720080" cy="648072"/>
          </a:xfrm>
          <a:prstGeom prst="rect">
            <a:avLst/>
          </a:prstGeom>
          <a:noFill/>
          <a:ln w="9525">
            <a:noFill/>
            <a:miter lim="800000"/>
            <a:headEnd/>
            <a:tailEnd/>
          </a:ln>
        </p:spPr>
      </p:pic>
      <p:sp>
        <p:nvSpPr>
          <p:cNvPr id="16" name="矩形 15"/>
          <p:cNvSpPr/>
          <p:nvPr/>
        </p:nvSpPr>
        <p:spPr>
          <a:xfrm>
            <a:off x="7020892" y="1484164"/>
            <a:ext cx="343364" cy="369332"/>
          </a:xfrm>
          <a:prstGeom prst="rect">
            <a:avLst/>
          </a:prstGeom>
        </p:spPr>
        <p:txBody>
          <a:bodyPr wrap="none">
            <a:spAutoFit/>
          </a:bodyPr>
          <a:lstStyle/>
          <a:p>
            <a:r>
              <a:rPr lang="en-US" altLang="zh-CN" dirty="0" smtClean="0"/>
              <a:t>…</a:t>
            </a:r>
            <a:endParaRPr lang="zh-CN" altLang="en-US" dirty="0"/>
          </a:p>
        </p:txBody>
      </p:sp>
      <p:graphicFrame>
        <p:nvGraphicFramePr>
          <p:cNvPr id="17" name="对象 16"/>
          <p:cNvGraphicFramePr>
            <a:graphicFrameLocks noChangeAspect="1"/>
          </p:cNvGraphicFramePr>
          <p:nvPr/>
        </p:nvGraphicFramePr>
        <p:xfrm>
          <a:off x="5292080" y="2492896"/>
          <a:ext cx="3213100" cy="711200"/>
        </p:xfrm>
        <a:graphic>
          <a:graphicData uri="http://schemas.openxmlformats.org/presentationml/2006/ole">
            <mc:AlternateContent xmlns:mc="http://schemas.openxmlformats.org/markup-compatibility/2006">
              <mc:Choice xmlns:v="urn:schemas-microsoft-com:vml" Requires="v">
                <p:oleObj spid="_x0000_s4102" name="Equation" r:id="rId11" imgW="3213000" imgH="711000" progId="Equation.DSMT4">
                  <p:embed/>
                </p:oleObj>
              </mc:Choice>
              <mc:Fallback>
                <p:oleObj name="Equation" r:id="rId11" imgW="3213000" imgH="711000" progId="Equation.DSMT4">
                  <p:embed/>
                  <p:pic>
                    <p:nvPicPr>
                      <p:cNvPr id="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2080" y="2492896"/>
                        <a:ext cx="321310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组合 17"/>
          <p:cNvGrpSpPr/>
          <p:nvPr/>
        </p:nvGrpSpPr>
        <p:grpSpPr>
          <a:xfrm>
            <a:off x="6876876" y="2132236"/>
            <a:ext cx="216024" cy="288032"/>
            <a:chOff x="3085668" y="644221"/>
            <a:chExt cx="573185" cy="573185"/>
          </a:xfrm>
        </p:grpSpPr>
        <p:sp>
          <p:nvSpPr>
            <p:cNvPr id="19" name="下箭头 18"/>
            <p:cNvSpPr/>
            <p:nvPr/>
          </p:nvSpPr>
          <p:spPr>
            <a:xfrm>
              <a:off x="3085668" y="644221"/>
              <a:ext cx="573185" cy="573185"/>
            </a:xfrm>
            <a:prstGeom prst="downArrow">
              <a:avLst>
                <a:gd name="adj1" fmla="val 55000"/>
                <a:gd name="adj2" fmla="val 45000"/>
              </a:avLst>
            </a:prstGeom>
            <a:solidFill>
              <a:srgbClr val="FF0000">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0" name="下箭头 4"/>
            <p:cNvSpPr/>
            <p:nvPr/>
          </p:nvSpPr>
          <p:spPr>
            <a:xfrm>
              <a:off x="3214635" y="644221"/>
              <a:ext cx="315251" cy="43132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de-DE" sz="2600" kern="1200"/>
            </a:p>
          </p:txBody>
        </p:sp>
      </p:grpSp>
      <p:grpSp>
        <p:nvGrpSpPr>
          <p:cNvPr id="21" name="组合 20"/>
          <p:cNvGrpSpPr/>
          <p:nvPr/>
        </p:nvGrpSpPr>
        <p:grpSpPr>
          <a:xfrm>
            <a:off x="6876876" y="3284364"/>
            <a:ext cx="216024" cy="288032"/>
            <a:chOff x="3085668" y="644221"/>
            <a:chExt cx="573185" cy="573185"/>
          </a:xfrm>
        </p:grpSpPr>
        <p:sp>
          <p:nvSpPr>
            <p:cNvPr id="22" name="下箭头 21"/>
            <p:cNvSpPr/>
            <p:nvPr/>
          </p:nvSpPr>
          <p:spPr>
            <a:xfrm>
              <a:off x="3085668" y="644221"/>
              <a:ext cx="573185" cy="573185"/>
            </a:xfrm>
            <a:prstGeom prst="downArrow">
              <a:avLst>
                <a:gd name="adj1" fmla="val 55000"/>
                <a:gd name="adj2" fmla="val 45000"/>
              </a:avLst>
            </a:prstGeom>
            <a:solidFill>
              <a:srgbClr val="FF0000">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3" name="下箭头 4"/>
            <p:cNvSpPr/>
            <p:nvPr/>
          </p:nvSpPr>
          <p:spPr>
            <a:xfrm>
              <a:off x="3214635" y="644221"/>
              <a:ext cx="315251" cy="43132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de-DE" sz="2600" kern="1200"/>
            </a:p>
          </p:txBody>
        </p:sp>
      </p:grpSp>
      <p:graphicFrame>
        <p:nvGraphicFramePr>
          <p:cNvPr id="24" name="对象 23"/>
          <p:cNvGraphicFramePr>
            <a:graphicFrameLocks noChangeAspect="1"/>
          </p:cNvGraphicFramePr>
          <p:nvPr/>
        </p:nvGraphicFramePr>
        <p:xfrm>
          <a:off x="6012780" y="3716412"/>
          <a:ext cx="2122341" cy="360040"/>
        </p:xfrm>
        <a:graphic>
          <a:graphicData uri="http://schemas.openxmlformats.org/presentationml/2006/ole">
            <mc:AlternateContent xmlns:mc="http://schemas.openxmlformats.org/markup-compatibility/2006">
              <mc:Choice xmlns:v="urn:schemas-microsoft-com:vml" Requires="v">
                <p:oleObj spid="_x0000_s4103" name="Equation" r:id="rId13" imgW="1422360" imgH="241200" progId="Equation.DSMT4">
                  <p:embed/>
                </p:oleObj>
              </mc:Choice>
              <mc:Fallback>
                <p:oleObj name="Equation" r:id="rId13" imgW="1422360" imgH="241200" progId="Equation.DSMT4">
                  <p:embed/>
                  <p:pic>
                    <p:nvPicPr>
                      <p:cNvPr id="0"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2780" y="3716412"/>
                        <a:ext cx="2122341"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5" name="组合 24"/>
          <p:cNvGrpSpPr/>
          <p:nvPr/>
        </p:nvGrpSpPr>
        <p:grpSpPr>
          <a:xfrm>
            <a:off x="6876876" y="4220468"/>
            <a:ext cx="216024" cy="288032"/>
            <a:chOff x="3085668" y="644221"/>
            <a:chExt cx="573185" cy="573185"/>
          </a:xfrm>
        </p:grpSpPr>
        <p:sp>
          <p:nvSpPr>
            <p:cNvPr id="26" name="下箭头 25"/>
            <p:cNvSpPr/>
            <p:nvPr/>
          </p:nvSpPr>
          <p:spPr>
            <a:xfrm>
              <a:off x="3085668" y="644221"/>
              <a:ext cx="573185" cy="573185"/>
            </a:xfrm>
            <a:prstGeom prst="downArrow">
              <a:avLst>
                <a:gd name="adj1" fmla="val 55000"/>
                <a:gd name="adj2" fmla="val 45000"/>
              </a:avLst>
            </a:prstGeom>
            <a:solidFill>
              <a:srgbClr val="FF0000">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7" name="下箭头 4"/>
            <p:cNvSpPr/>
            <p:nvPr/>
          </p:nvSpPr>
          <p:spPr>
            <a:xfrm>
              <a:off x="3214635" y="644221"/>
              <a:ext cx="315251" cy="43132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de-DE" sz="2600" kern="1200"/>
            </a:p>
          </p:txBody>
        </p:sp>
      </p:grpSp>
      <p:graphicFrame>
        <p:nvGraphicFramePr>
          <p:cNvPr id="28" name="Object 7"/>
          <p:cNvGraphicFramePr>
            <a:graphicFrameLocks noChangeAspect="1"/>
          </p:cNvGraphicFramePr>
          <p:nvPr/>
        </p:nvGraphicFramePr>
        <p:xfrm>
          <a:off x="6228804" y="5660628"/>
          <a:ext cx="1714500" cy="431800"/>
        </p:xfrm>
        <a:graphic>
          <a:graphicData uri="http://schemas.openxmlformats.org/presentationml/2006/ole">
            <mc:AlternateContent xmlns:mc="http://schemas.openxmlformats.org/markup-compatibility/2006">
              <mc:Choice xmlns:v="urn:schemas-microsoft-com:vml" Requires="v">
                <p:oleObj spid="_x0000_s4104" name="Equation" r:id="rId15" imgW="1714320" imgH="431640" progId="Equation.DSMT4">
                  <p:embed/>
                </p:oleObj>
              </mc:Choice>
              <mc:Fallback>
                <p:oleObj name="Equation" r:id="rId15" imgW="1714320" imgH="431640" progId="Equation.DSMT4">
                  <p:embed/>
                  <p:pic>
                    <p:nvPicPr>
                      <p:cNvPr id="0"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28804" y="5660628"/>
                        <a:ext cx="1714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9" name="组合 28"/>
          <p:cNvGrpSpPr/>
          <p:nvPr/>
        </p:nvGrpSpPr>
        <p:grpSpPr>
          <a:xfrm>
            <a:off x="6876876" y="5372596"/>
            <a:ext cx="216024" cy="288032"/>
            <a:chOff x="3085668" y="644221"/>
            <a:chExt cx="573185" cy="573185"/>
          </a:xfrm>
        </p:grpSpPr>
        <p:sp>
          <p:nvSpPr>
            <p:cNvPr id="30" name="下箭头 29"/>
            <p:cNvSpPr/>
            <p:nvPr/>
          </p:nvSpPr>
          <p:spPr>
            <a:xfrm>
              <a:off x="3085668" y="644221"/>
              <a:ext cx="573185" cy="573185"/>
            </a:xfrm>
            <a:prstGeom prst="downArrow">
              <a:avLst>
                <a:gd name="adj1" fmla="val 55000"/>
                <a:gd name="adj2" fmla="val 45000"/>
              </a:avLst>
            </a:prstGeom>
            <a:solidFill>
              <a:srgbClr val="FF0000">
                <a:alpha val="90000"/>
              </a:srgb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1" name="下箭头 4"/>
            <p:cNvSpPr/>
            <p:nvPr/>
          </p:nvSpPr>
          <p:spPr>
            <a:xfrm>
              <a:off x="3214635" y="644221"/>
              <a:ext cx="315251" cy="43132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de-DE" sz="2600" kern="1200"/>
            </a:p>
          </p:txBody>
        </p:sp>
      </p:grpSp>
      <p:graphicFrame>
        <p:nvGraphicFramePr>
          <p:cNvPr id="32" name="Object 9"/>
          <p:cNvGraphicFramePr>
            <a:graphicFrameLocks noChangeAspect="1"/>
          </p:cNvGraphicFramePr>
          <p:nvPr/>
        </p:nvGraphicFramePr>
        <p:xfrm>
          <a:off x="6300812" y="4580508"/>
          <a:ext cx="1714500" cy="685800"/>
        </p:xfrm>
        <a:graphic>
          <a:graphicData uri="http://schemas.openxmlformats.org/presentationml/2006/ole">
            <mc:AlternateContent xmlns:mc="http://schemas.openxmlformats.org/markup-compatibility/2006">
              <mc:Choice xmlns:v="urn:schemas-microsoft-com:vml" Requires="v">
                <p:oleObj spid="_x0000_s4105" name="Equation" r:id="rId17" imgW="1714320" imgH="685800" progId="Equation.DSMT4">
                  <p:embed/>
                </p:oleObj>
              </mc:Choice>
              <mc:Fallback>
                <p:oleObj name="Equation" r:id="rId17" imgW="1714320" imgH="685800" progId="Equation.DSMT4">
                  <p:embed/>
                  <p:pic>
                    <p:nvPicPr>
                      <p:cNvPr id="0"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00812" y="4580508"/>
                        <a:ext cx="17145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156425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396000" y="365728"/>
            <a:ext cx="8352000" cy="900000"/>
          </a:xfrm>
        </p:spPr>
        <p:txBody>
          <a:bodyPr/>
          <a:lstStyle/>
          <a:p>
            <a:r>
              <a:rPr lang="en-US" sz="3200" dirty="0" smtClean="0">
                <a:latin typeface="Times New Roman" pitchFamily="18" charset="0"/>
                <a:cs typeface="Times New Roman" pitchFamily="18" charset="0"/>
              </a:rPr>
              <a:t>Procedures</a:t>
            </a:r>
            <a:r>
              <a:rPr lang="de-DE" sz="32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Motion Graphs ++</a:t>
            </a:r>
            <a:endParaRPr lang="de-DE" dirty="0">
              <a:latin typeface="Times New Roman" pitchFamily="18" charset="0"/>
              <a:cs typeface="Times New Roman" pitchFamily="18" charset="0"/>
            </a:endParaRPr>
          </a:p>
        </p:txBody>
      </p:sp>
      <p:sp>
        <p:nvSpPr>
          <p:cNvPr id="4" name="Foliennummernplatzhalter 3"/>
          <p:cNvSpPr>
            <a:spLocks noGrp="1"/>
          </p:cNvSpPr>
          <p:nvPr>
            <p:ph type="sldNum" sz="quarter" idx="12"/>
          </p:nvPr>
        </p:nvSpPr>
        <p:spPr/>
        <p:txBody>
          <a:bodyPr/>
          <a:lstStyle/>
          <a:p>
            <a:fld id="{B8BD4307-8E25-4063-B042-91C9BB9E4C20}" type="slidenum">
              <a:rPr lang="de-DE" smtClean="0"/>
              <a:pPr/>
              <a:t>22</a:t>
            </a:fld>
            <a:endParaRPr lang="de-DE" dirty="0"/>
          </a:p>
        </p:txBody>
      </p:sp>
      <p:sp>
        <p:nvSpPr>
          <p:cNvPr id="14" name="Textplatzhalter 13"/>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15" name="Textplatzhalter 14"/>
          <p:cNvSpPr>
            <a:spLocks noGrp="1"/>
          </p:cNvSpPr>
          <p:nvPr>
            <p:ph type="body" sz="quarter" idx="20"/>
          </p:nvPr>
        </p:nvSpPr>
        <p:spPr/>
        <p:txBody>
          <a:bodyPr/>
          <a:lstStyle/>
          <a:p>
            <a:endParaRPr lang="de-DE" dirty="0"/>
          </a:p>
        </p:txBody>
      </p:sp>
      <p:sp>
        <p:nvSpPr>
          <p:cNvPr id="16" name="Textplatzhalter 15"/>
          <p:cNvSpPr>
            <a:spLocks noGrp="1"/>
          </p:cNvSpPr>
          <p:nvPr>
            <p:ph type="body" sz="quarter" idx="21"/>
          </p:nvPr>
        </p:nvSpPr>
        <p:spPr/>
        <p:txBody>
          <a:bodyPr/>
          <a:lstStyle/>
          <a:p>
            <a:endParaRPr lang="de-DE" dirty="0"/>
          </a:p>
        </p:txBody>
      </p:sp>
      <p:pic>
        <p:nvPicPr>
          <p:cNvPr id="23" name="内容占位符 14" descr="workflow of motion graphs++4.png"/>
          <p:cNvPicPr>
            <a:picLocks noGrp="1" noChangeAspect="1"/>
          </p:cNvPicPr>
          <p:nvPr>
            <p:ph idx="1"/>
          </p:nvPr>
        </p:nvPicPr>
        <p:blipFill>
          <a:blip r:embed="rId3" cstate="print"/>
          <a:stretch>
            <a:fillRect/>
          </a:stretch>
        </p:blipFill>
        <p:spPr>
          <a:xfrm>
            <a:off x="467544" y="2420888"/>
            <a:ext cx="8229600" cy="2594345"/>
          </a:xfrm>
        </p:spPr>
      </p:pic>
      <p:sp>
        <p:nvSpPr>
          <p:cNvPr id="24"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76229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Morphable</a:t>
            </a:r>
            <a:r>
              <a:rPr lang="en-US" altLang="zh-CN" dirty="0" smtClean="0">
                <a:latin typeface="Times New Roman" pitchFamily="18" charset="0"/>
                <a:cs typeface="Times New Roman" pitchFamily="18" charset="0"/>
              </a:rPr>
              <a:t> Model</a:t>
            </a:r>
            <a:endParaRPr lang="zh-CN" altLang="en-US" dirty="0">
              <a:latin typeface="Times New Roman" pitchFamily="18" charset="0"/>
              <a:cs typeface="Times New Roman" pitchFamily="18" charset="0"/>
            </a:endParaRPr>
          </a:p>
        </p:txBody>
      </p:sp>
      <p:sp>
        <p:nvSpPr>
          <p:cNvPr id="5" name="灯片编号占位符 4"/>
          <p:cNvSpPr>
            <a:spLocks noGrp="1"/>
          </p:cNvSpPr>
          <p:nvPr>
            <p:ph type="sldNum" sz="quarter" idx="12"/>
          </p:nvPr>
        </p:nvSpPr>
        <p:spPr/>
        <p:txBody>
          <a:bodyPr/>
          <a:lstStyle/>
          <a:p>
            <a:fld id="{B8BD4307-8E25-4063-B042-91C9BB9E4C20}" type="slidenum">
              <a:rPr lang="en-US" noProof="0" smtClean="0">
                <a:solidFill>
                  <a:prstClr val="black"/>
                </a:solidFill>
              </a:rPr>
              <a:pPr/>
              <a:t>23</a:t>
            </a:fld>
            <a:endParaRPr lang="en-US" noProof="0" dirty="0">
              <a:solidFill>
                <a:prstClr val="black"/>
              </a:solidFill>
            </a:endParaRPr>
          </a:p>
        </p:txBody>
      </p:sp>
      <p:sp>
        <p:nvSpPr>
          <p:cNvPr id="7" name="文本占位符 6"/>
          <p:cNvSpPr>
            <a:spLocks noGrp="1"/>
          </p:cNvSpPr>
          <p:nvPr>
            <p:ph type="body" sz="quarter" idx="19"/>
          </p:nvPr>
        </p:nvSpPr>
        <p:spPr/>
        <p:txBody>
          <a:bodyPr>
            <a:normAutofit/>
          </a:bodyPr>
          <a:lstStyle/>
          <a:p>
            <a:r>
              <a:rPr lang="en-US" altLang="zh-CN" dirty="0" smtClean="0">
                <a:latin typeface="Times New Roman" pitchFamily="18" charset="0"/>
                <a:cs typeface="Times New Roman" pitchFamily="18" charset="0"/>
              </a:rPr>
              <a:t>Methodology</a:t>
            </a:r>
            <a:endParaRPr lang="zh-CN" altLang="en-US" dirty="0">
              <a:latin typeface="Times New Roman" pitchFamily="18" charset="0"/>
              <a:cs typeface="Times New Roman" pitchFamily="18" charset="0"/>
            </a:endParaRPr>
          </a:p>
        </p:txBody>
      </p:sp>
      <p:sp>
        <p:nvSpPr>
          <p:cNvPr id="8" name="文本占位符 7"/>
          <p:cNvSpPr>
            <a:spLocks noGrp="1"/>
          </p:cNvSpPr>
          <p:nvPr>
            <p:ph type="body" sz="quarter" idx="20"/>
          </p:nvPr>
        </p:nvSpPr>
        <p:spPr/>
        <p:txBody>
          <a:bodyPr/>
          <a:lstStyle/>
          <a:p>
            <a:endParaRPr lang="zh-CN" altLang="en-US"/>
          </a:p>
        </p:txBody>
      </p:sp>
      <p:sp>
        <p:nvSpPr>
          <p:cNvPr id="9" name="文本占位符 8"/>
          <p:cNvSpPr>
            <a:spLocks noGrp="1"/>
          </p:cNvSpPr>
          <p:nvPr>
            <p:ph type="body" sz="quarter" idx="21"/>
          </p:nvPr>
        </p:nvSpPr>
        <p:spPr/>
        <p:txBody>
          <a:bodyPr/>
          <a:lstStyle/>
          <a:p>
            <a:endParaRPr lang="zh-CN" altLang="en-US"/>
          </a:p>
        </p:txBody>
      </p:sp>
      <p:grpSp>
        <p:nvGrpSpPr>
          <p:cNvPr id="10" name="组合 19"/>
          <p:cNvGrpSpPr/>
          <p:nvPr/>
        </p:nvGrpSpPr>
        <p:grpSpPr>
          <a:xfrm>
            <a:off x="539552" y="1844824"/>
            <a:ext cx="3024336" cy="2952328"/>
            <a:chOff x="899592" y="1916832"/>
            <a:chExt cx="3024336" cy="2952328"/>
          </a:xfrm>
        </p:grpSpPr>
        <p:pic>
          <p:nvPicPr>
            <p:cNvPr id="11" name="Picture 9"/>
            <p:cNvPicPr>
              <a:picLocks noChangeAspect="1" noChangeArrowheads="1"/>
            </p:cNvPicPr>
            <p:nvPr/>
          </p:nvPicPr>
          <p:blipFill>
            <a:blip r:embed="rId2" cstate="print"/>
            <a:srcRect/>
            <a:stretch>
              <a:fillRect/>
            </a:stretch>
          </p:blipFill>
          <p:spPr bwMode="auto">
            <a:xfrm>
              <a:off x="1115616" y="2132856"/>
              <a:ext cx="1004739" cy="1008112"/>
            </a:xfrm>
            <a:prstGeom prst="rect">
              <a:avLst/>
            </a:prstGeom>
            <a:noFill/>
            <a:ln w="9525">
              <a:noFill/>
              <a:miter lim="800000"/>
              <a:headEnd/>
              <a:tailEnd/>
            </a:ln>
          </p:spPr>
        </p:pic>
        <p:pic>
          <p:nvPicPr>
            <p:cNvPr id="12" name="Picture 8"/>
            <p:cNvPicPr>
              <a:picLocks noChangeAspect="1" noChangeArrowheads="1"/>
            </p:cNvPicPr>
            <p:nvPr/>
          </p:nvPicPr>
          <p:blipFill>
            <a:blip r:embed="rId3" cstate="print"/>
            <a:srcRect/>
            <a:stretch>
              <a:fillRect/>
            </a:stretch>
          </p:blipFill>
          <p:spPr bwMode="auto">
            <a:xfrm>
              <a:off x="1907704" y="1916832"/>
              <a:ext cx="974508" cy="1008112"/>
            </a:xfrm>
            <a:prstGeom prst="rect">
              <a:avLst/>
            </a:prstGeom>
            <a:noFill/>
            <a:ln w="9525">
              <a:noFill/>
              <a:miter lim="800000"/>
              <a:headEnd/>
              <a:tailEnd/>
            </a:ln>
          </p:spPr>
        </p:pic>
        <p:pic>
          <p:nvPicPr>
            <p:cNvPr id="13" name="Picture 4"/>
            <p:cNvPicPr>
              <a:picLocks noChangeAspect="1" noChangeArrowheads="1"/>
            </p:cNvPicPr>
            <p:nvPr/>
          </p:nvPicPr>
          <p:blipFill>
            <a:blip r:embed="rId4" cstate="print"/>
            <a:srcRect/>
            <a:stretch>
              <a:fillRect/>
            </a:stretch>
          </p:blipFill>
          <p:spPr bwMode="auto">
            <a:xfrm>
              <a:off x="1979712" y="2924944"/>
              <a:ext cx="1175025" cy="1008112"/>
            </a:xfrm>
            <a:prstGeom prst="rect">
              <a:avLst/>
            </a:prstGeom>
            <a:noFill/>
            <a:ln w="9525">
              <a:noFill/>
              <a:miter lim="800000"/>
              <a:headEnd/>
              <a:tailEnd/>
            </a:ln>
          </p:spPr>
        </p:pic>
        <p:pic>
          <p:nvPicPr>
            <p:cNvPr id="14" name="Picture 5"/>
            <p:cNvPicPr>
              <a:picLocks noChangeAspect="1" noChangeArrowheads="1"/>
            </p:cNvPicPr>
            <p:nvPr/>
          </p:nvPicPr>
          <p:blipFill>
            <a:blip r:embed="rId5" cstate="print"/>
            <a:srcRect/>
            <a:stretch>
              <a:fillRect/>
            </a:stretch>
          </p:blipFill>
          <p:spPr bwMode="auto">
            <a:xfrm>
              <a:off x="1691680" y="3933056"/>
              <a:ext cx="930903" cy="936104"/>
            </a:xfrm>
            <a:prstGeom prst="rect">
              <a:avLst/>
            </a:prstGeom>
            <a:noFill/>
            <a:ln w="9525">
              <a:noFill/>
              <a:miter lim="800000"/>
              <a:headEnd/>
              <a:tailEnd/>
            </a:ln>
          </p:spPr>
        </p:pic>
        <p:pic>
          <p:nvPicPr>
            <p:cNvPr id="15" name="Picture 7"/>
            <p:cNvPicPr>
              <a:picLocks noChangeAspect="1" noChangeArrowheads="1"/>
            </p:cNvPicPr>
            <p:nvPr/>
          </p:nvPicPr>
          <p:blipFill>
            <a:blip r:embed="rId6" cstate="print"/>
            <a:srcRect/>
            <a:stretch>
              <a:fillRect/>
            </a:stretch>
          </p:blipFill>
          <p:spPr bwMode="auto">
            <a:xfrm>
              <a:off x="2771800" y="2060848"/>
              <a:ext cx="1088303" cy="1008112"/>
            </a:xfrm>
            <a:prstGeom prst="rect">
              <a:avLst/>
            </a:prstGeom>
            <a:noFill/>
            <a:ln w="9525">
              <a:noFill/>
              <a:miter lim="800000"/>
              <a:headEnd/>
              <a:tailEnd/>
            </a:ln>
          </p:spPr>
        </p:pic>
        <p:pic>
          <p:nvPicPr>
            <p:cNvPr id="16" name="Picture 10"/>
            <p:cNvPicPr>
              <a:picLocks noChangeAspect="1" noChangeArrowheads="1"/>
            </p:cNvPicPr>
            <p:nvPr/>
          </p:nvPicPr>
          <p:blipFill>
            <a:blip r:embed="rId7" cstate="print"/>
            <a:srcRect/>
            <a:stretch>
              <a:fillRect/>
            </a:stretch>
          </p:blipFill>
          <p:spPr bwMode="auto">
            <a:xfrm>
              <a:off x="2555776" y="3861048"/>
              <a:ext cx="956565" cy="936104"/>
            </a:xfrm>
            <a:prstGeom prst="rect">
              <a:avLst/>
            </a:prstGeom>
            <a:noFill/>
            <a:ln w="9525">
              <a:noFill/>
              <a:miter lim="800000"/>
              <a:headEnd/>
              <a:tailEnd/>
            </a:ln>
          </p:spPr>
        </p:pic>
        <p:pic>
          <p:nvPicPr>
            <p:cNvPr id="17" name="Picture 11"/>
            <p:cNvPicPr>
              <a:picLocks noChangeAspect="1" noChangeArrowheads="1"/>
            </p:cNvPicPr>
            <p:nvPr/>
          </p:nvPicPr>
          <p:blipFill>
            <a:blip r:embed="rId8" cstate="print"/>
            <a:srcRect/>
            <a:stretch>
              <a:fillRect/>
            </a:stretch>
          </p:blipFill>
          <p:spPr bwMode="auto">
            <a:xfrm>
              <a:off x="899592" y="3140968"/>
              <a:ext cx="1080120" cy="947752"/>
            </a:xfrm>
            <a:prstGeom prst="rect">
              <a:avLst/>
            </a:prstGeom>
            <a:noFill/>
            <a:ln w="9525">
              <a:noFill/>
              <a:miter lim="800000"/>
              <a:headEnd/>
              <a:tailEnd/>
            </a:ln>
          </p:spPr>
        </p:pic>
        <p:pic>
          <p:nvPicPr>
            <p:cNvPr id="18" name="Picture 6"/>
            <p:cNvPicPr>
              <a:picLocks noChangeAspect="1" noChangeArrowheads="1"/>
            </p:cNvPicPr>
            <p:nvPr/>
          </p:nvPicPr>
          <p:blipFill>
            <a:blip r:embed="rId9" cstate="print"/>
            <a:srcRect/>
            <a:stretch>
              <a:fillRect/>
            </a:stretch>
          </p:blipFill>
          <p:spPr bwMode="auto">
            <a:xfrm>
              <a:off x="2915816" y="3068960"/>
              <a:ext cx="1008112" cy="966899"/>
            </a:xfrm>
            <a:prstGeom prst="rect">
              <a:avLst/>
            </a:prstGeom>
            <a:noFill/>
            <a:ln w="9525">
              <a:noFill/>
              <a:miter lim="800000"/>
              <a:headEnd/>
              <a:tailEnd/>
            </a:ln>
          </p:spPr>
        </p:pic>
      </p:grpSp>
      <p:sp>
        <p:nvSpPr>
          <p:cNvPr id="19" name="TextBox 18"/>
          <p:cNvSpPr txBox="1"/>
          <p:nvPr/>
        </p:nvSpPr>
        <p:spPr>
          <a:xfrm>
            <a:off x="395536" y="4941168"/>
            <a:ext cx="4176464" cy="278538"/>
          </a:xfrm>
          <a:prstGeom prst="rect">
            <a:avLst/>
          </a:prstGeom>
          <a:noFill/>
        </p:spPr>
        <p:txBody>
          <a:bodyPr wrap="square" lIns="0" tIns="0" rIns="0" bIns="0" rtlCol="0">
            <a:spAutoFit/>
          </a:bodyPr>
          <a:lstStyle/>
          <a:p>
            <a:pPr algn="ctr">
              <a:lnSpc>
                <a:spcPct val="108000"/>
              </a:lnSpc>
              <a:spcAft>
                <a:spcPts val="1008"/>
              </a:spcAft>
            </a:pPr>
            <a:r>
              <a:rPr lang="en-US" altLang="zh-CN" dirty="0" smtClean="0">
                <a:latin typeface="Times New Roman" pitchFamily="18" charset="0"/>
                <a:cs typeface="Times New Roman" pitchFamily="18" charset="0"/>
              </a:rPr>
              <a:t>Structurally similar motion segments</a:t>
            </a:r>
            <a:endParaRPr lang="zh-CN" altLang="en-US" dirty="0" err="1" smtClean="0">
              <a:latin typeface="Times New Roman" pitchFamily="18" charset="0"/>
              <a:cs typeface="Times New Roman" pitchFamily="18" charset="0"/>
            </a:endParaRPr>
          </a:p>
        </p:txBody>
      </p:sp>
      <p:sp>
        <p:nvSpPr>
          <p:cNvPr id="20" name="右箭头 19"/>
          <p:cNvSpPr/>
          <p:nvPr/>
        </p:nvSpPr>
        <p:spPr>
          <a:xfrm>
            <a:off x="3707904" y="2924944"/>
            <a:ext cx="504056" cy="843713"/>
          </a:xfrm>
          <a:prstGeom prst="rightArrow">
            <a:avLst/>
          </a:prstGeom>
          <a:solidFill>
            <a:schemeClr val="bg1">
              <a:lumMod val="75000"/>
            </a:schemeClr>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grpSp>
        <p:nvGrpSpPr>
          <p:cNvPr id="21" name="组合 24"/>
          <p:cNvGrpSpPr/>
          <p:nvPr/>
        </p:nvGrpSpPr>
        <p:grpSpPr>
          <a:xfrm>
            <a:off x="4283968" y="2708920"/>
            <a:ext cx="1368152" cy="1296144"/>
            <a:chOff x="4211960" y="2708920"/>
            <a:chExt cx="1512168" cy="1368152"/>
          </a:xfrm>
        </p:grpSpPr>
        <p:sp>
          <p:nvSpPr>
            <p:cNvPr id="22" name="AutoShape 8"/>
            <p:cNvSpPr>
              <a:spLocks/>
            </p:cNvSpPr>
            <p:nvPr/>
          </p:nvSpPr>
          <p:spPr bwMode="auto">
            <a:xfrm>
              <a:off x="4211960" y="2708920"/>
              <a:ext cx="1512168" cy="1368152"/>
            </a:xfrm>
            <a:prstGeom prst="flowChartConnector">
              <a:avLst/>
            </a:prstGeom>
            <a:solidFill>
              <a:srgbClr val="FF00FF">
                <a:alpha val="70000"/>
              </a:srgbClr>
            </a:solidFill>
            <a:ln w="25400">
              <a:noFill/>
              <a:round/>
              <a:headEnd/>
              <a:tailEnd/>
            </a:ln>
            <a:effectLst/>
          </p:spPr>
          <p:txBody>
            <a:bodyPr wrap="none" anchor="ctr"/>
            <a:lstStyle/>
            <a:p>
              <a:endParaRPr lang="zh-CN" altLang="en-US" b="1" dirty="0">
                <a:ea typeface="宋体" charset="-122"/>
              </a:endParaRPr>
            </a:p>
          </p:txBody>
        </p:sp>
        <p:sp>
          <p:nvSpPr>
            <p:cNvPr id="23" name="TextBox 22"/>
            <p:cNvSpPr txBox="1"/>
            <p:nvPr/>
          </p:nvSpPr>
          <p:spPr>
            <a:xfrm>
              <a:off x="4427984" y="3140968"/>
              <a:ext cx="1080120" cy="763286"/>
            </a:xfrm>
            <a:prstGeom prst="rect">
              <a:avLst/>
            </a:prstGeom>
            <a:noFill/>
          </p:spPr>
          <p:txBody>
            <a:bodyPr wrap="square" lIns="0" tIns="0" rIns="0" bIns="0" rtlCol="0">
              <a:spAutoFit/>
            </a:bodyPr>
            <a:lstStyle/>
            <a:p>
              <a:pPr algn="ctr"/>
              <a:r>
                <a:rPr lang="en-US" altLang="zh-CN" sz="1400" b="1" dirty="0" smtClean="0">
                  <a:ea typeface="宋体" charset="-122"/>
                </a:rPr>
                <a:t>Statistical </a:t>
              </a:r>
            </a:p>
            <a:p>
              <a:pPr algn="ctr"/>
              <a:r>
                <a:rPr lang="en-US" altLang="zh-CN" sz="1400" b="1" dirty="0" smtClean="0">
                  <a:ea typeface="宋体" charset="-122"/>
                </a:rPr>
                <a:t>Modeling</a:t>
              </a:r>
              <a:endParaRPr lang="zh-CN" altLang="en-US" sz="1400" b="1" dirty="0" smtClean="0">
                <a:ea typeface="宋体" charset="-122"/>
              </a:endParaRPr>
            </a:p>
            <a:p>
              <a:pPr>
                <a:lnSpc>
                  <a:spcPct val="108000"/>
                </a:lnSpc>
                <a:spcAft>
                  <a:spcPts val="1008"/>
                </a:spcAft>
              </a:pPr>
              <a:endParaRPr lang="zh-CN" altLang="en-US" sz="2000" dirty="0" err="1" smtClean="0"/>
            </a:p>
          </p:txBody>
        </p:sp>
      </p:grpSp>
      <p:sp>
        <p:nvSpPr>
          <p:cNvPr id="24" name="右箭头 23"/>
          <p:cNvSpPr/>
          <p:nvPr/>
        </p:nvSpPr>
        <p:spPr>
          <a:xfrm>
            <a:off x="5724128" y="2924944"/>
            <a:ext cx="504056" cy="843713"/>
          </a:xfrm>
          <a:prstGeom prst="rightArrow">
            <a:avLst/>
          </a:prstGeom>
          <a:solidFill>
            <a:schemeClr val="bg1">
              <a:lumMod val="75000"/>
            </a:schemeClr>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pic>
        <p:nvPicPr>
          <p:cNvPr id="25" name="图片 24"/>
          <p:cNvPicPr/>
          <p:nvPr/>
        </p:nvPicPr>
        <p:blipFill>
          <a:blip r:embed="rId10" cstate="print"/>
          <a:srcRect/>
          <a:stretch>
            <a:fillRect/>
          </a:stretch>
        </p:blipFill>
        <p:spPr bwMode="auto">
          <a:xfrm>
            <a:off x="6300192" y="2204864"/>
            <a:ext cx="2376264" cy="2088232"/>
          </a:xfrm>
          <a:prstGeom prst="rect">
            <a:avLst/>
          </a:prstGeom>
          <a:noFill/>
          <a:ln w="9525">
            <a:noFill/>
            <a:miter lim="800000"/>
            <a:headEnd/>
            <a:tailEnd/>
          </a:ln>
        </p:spPr>
      </p:pic>
      <p:sp>
        <p:nvSpPr>
          <p:cNvPr id="26" name="TextBox 25"/>
          <p:cNvSpPr txBox="1"/>
          <p:nvPr/>
        </p:nvSpPr>
        <p:spPr>
          <a:xfrm>
            <a:off x="5868144" y="4941168"/>
            <a:ext cx="3096344" cy="279372"/>
          </a:xfrm>
          <a:prstGeom prst="rect">
            <a:avLst/>
          </a:prstGeom>
          <a:noFill/>
        </p:spPr>
        <p:txBody>
          <a:bodyPr wrap="square" lIns="0" tIns="0" rIns="0" bIns="0" rtlCol="0">
            <a:spAutoFit/>
          </a:bodyPr>
          <a:lstStyle/>
          <a:p>
            <a:pPr algn="ctr">
              <a:lnSpc>
                <a:spcPct val="108000"/>
              </a:lnSpc>
              <a:spcAft>
                <a:spcPts val="1008"/>
              </a:spcAft>
            </a:pPr>
            <a:r>
              <a:rPr lang="en-US" altLang="zh-CN" dirty="0" smtClean="0">
                <a:latin typeface="Times New Roman" pitchFamily="18" charset="0"/>
                <a:cs typeface="Times New Roman" pitchFamily="18" charset="0"/>
              </a:rPr>
              <a:t>Gaussian Mixture Model</a:t>
            </a:r>
            <a:endParaRPr lang="zh-CN" altLang="en-US" dirty="0" err="1" smtClean="0">
              <a:latin typeface="Times New Roman" pitchFamily="18" charset="0"/>
              <a:cs typeface="Times New Roman" pitchFamily="18" charset="0"/>
            </a:endParaRPr>
          </a:p>
        </p:txBody>
      </p:sp>
      <p:sp>
        <p:nvSpPr>
          <p:cNvPr id="27"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8BD4307-8E25-4063-B042-91C9BB9E4C20}" type="slidenum">
              <a:rPr lang="en-US" noProof="0" smtClean="0">
                <a:solidFill>
                  <a:prstClr val="black"/>
                </a:solidFill>
              </a:rPr>
              <a:pPr/>
              <a:t>24</a:t>
            </a:fld>
            <a:endParaRPr lang="en-US" noProof="0" dirty="0">
              <a:solidFill>
                <a:prstClr val="black"/>
              </a:solidFill>
            </a:endParaRPr>
          </a:p>
        </p:txBody>
      </p:sp>
      <p:sp>
        <p:nvSpPr>
          <p:cNvPr id="6" name="文本占位符 5"/>
          <p:cNvSpPr>
            <a:spLocks noGrp="1"/>
          </p:cNvSpPr>
          <p:nvPr>
            <p:ph type="body" sz="quarter" idx="20"/>
          </p:nvPr>
        </p:nvSpPr>
        <p:spPr/>
        <p:txBody>
          <a:bodyPr/>
          <a:lstStyle/>
          <a:p>
            <a:endParaRPr lang="zh-CN" altLang="en-US"/>
          </a:p>
        </p:txBody>
      </p:sp>
      <p:sp>
        <p:nvSpPr>
          <p:cNvPr id="7" name="文本占位符 6"/>
          <p:cNvSpPr>
            <a:spLocks noGrp="1"/>
          </p:cNvSpPr>
          <p:nvPr>
            <p:ph type="body" sz="quarter" idx="21"/>
          </p:nvPr>
        </p:nvSpPr>
        <p:spPr/>
        <p:txBody>
          <a:bodyPr/>
          <a:lstStyle/>
          <a:p>
            <a:endParaRPr lang="zh-CN" altLang="en-US"/>
          </a:p>
        </p:txBody>
      </p:sp>
      <p:sp>
        <p:nvSpPr>
          <p:cNvPr id="134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4147" name="Rectangle 3"/>
          <p:cNvSpPr>
            <a:spLocks noChangeArrowheads="1"/>
          </p:cNvSpPr>
          <p:nvPr/>
        </p:nvSpPr>
        <p:spPr bwMode="auto">
          <a:xfrm>
            <a:off x="0" y="6556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3414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4150" name="Rectangle 6"/>
          <p:cNvSpPr>
            <a:spLocks noChangeArrowheads="1"/>
          </p:cNvSpPr>
          <p:nvPr/>
        </p:nvSpPr>
        <p:spPr bwMode="auto">
          <a:xfrm>
            <a:off x="0" y="10509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3415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4153" name="Rectangle 9"/>
          <p:cNvSpPr>
            <a:spLocks noChangeArrowheads="1"/>
          </p:cNvSpPr>
          <p:nvPr/>
        </p:nvSpPr>
        <p:spPr bwMode="auto">
          <a:xfrm>
            <a:off x="0" y="10509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13415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4156" name="Rectangle 12"/>
          <p:cNvSpPr>
            <a:spLocks noChangeArrowheads="1"/>
          </p:cNvSpPr>
          <p:nvPr/>
        </p:nvSpPr>
        <p:spPr bwMode="auto">
          <a:xfrm>
            <a:off x="0" y="10509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63" name="组合 62"/>
          <p:cNvGrpSpPr/>
          <p:nvPr/>
        </p:nvGrpSpPr>
        <p:grpSpPr>
          <a:xfrm>
            <a:off x="395536" y="1628800"/>
            <a:ext cx="8506494" cy="4623395"/>
            <a:chOff x="395536" y="1628800"/>
            <a:chExt cx="8506494" cy="4623395"/>
          </a:xfrm>
        </p:grpSpPr>
        <p:grpSp>
          <p:nvGrpSpPr>
            <p:cNvPr id="28" name="组合 27"/>
            <p:cNvGrpSpPr/>
            <p:nvPr/>
          </p:nvGrpSpPr>
          <p:grpSpPr>
            <a:xfrm>
              <a:off x="1907704" y="1628800"/>
              <a:ext cx="5472608" cy="3086100"/>
              <a:chOff x="2195736" y="1988840"/>
              <a:chExt cx="5472608" cy="3086100"/>
            </a:xfrm>
          </p:grpSpPr>
          <p:pic>
            <p:nvPicPr>
              <p:cNvPr id="3075" name="Picture 3"/>
              <p:cNvPicPr>
                <a:picLocks noChangeAspect="1" noChangeArrowheads="1"/>
              </p:cNvPicPr>
              <p:nvPr/>
            </p:nvPicPr>
            <p:blipFill>
              <a:blip r:embed="rId3" cstate="print"/>
              <a:srcRect/>
              <a:stretch>
                <a:fillRect/>
              </a:stretch>
            </p:blipFill>
            <p:spPr bwMode="auto">
              <a:xfrm>
                <a:off x="2195736" y="1988840"/>
                <a:ext cx="5472608" cy="3086100"/>
              </a:xfrm>
              <a:prstGeom prst="rect">
                <a:avLst/>
              </a:prstGeom>
              <a:noFill/>
              <a:ln w="9525">
                <a:noFill/>
                <a:miter lim="800000"/>
                <a:headEnd/>
                <a:tailEnd/>
              </a:ln>
            </p:spPr>
          </p:pic>
          <p:sp>
            <p:nvSpPr>
              <p:cNvPr id="22" name="椭圆 21"/>
              <p:cNvSpPr/>
              <p:nvPr/>
            </p:nvSpPr>
            <p:spPr>
              <a:xfrm rot="18930715">
                <a:off x="4316852" y="2478531"/>
                <a:ext cx="1230842" cy="597253"/>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bg1"/>
                  </a:solidFill>
                </a:endParaRPr>
              </a:p>
            </p:txBody>
          </p:sp>
          <p:sp>
            <p:nvSpPr>
              <p:cNvPr id="24" name="椭圆 23"/>
              <p:cNvSpPr/>
              <p:nvPr/>
            </p:nvSpPr>
            <p:spPr>
              <a:xfrm rot="19927845">
                <a:off x="2863674" y="3298658"/>
                <a:ext cx="822861" cy="597253"/>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bg1"/>
                  </a:solidFill>
                </a:endParaRPr>
              </a:p>
            </p:txBody>
          </p:sp>
          <p:sp>
            <p:nvSpPr>
              <p:cNvPr id="25" name="椭圆 24"/>
              <p:cNvSpPr/>
              <p:nvPr/>
            </p:nvSpPr>
            <p:spPr>
              <a:xfrm>
                <a:off x="5929274" y="4253920"/>
                <a:ext cx="1254915" cy="597253"/>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bg1"/>
                  </a:solidFill>
                </a:endParaRPr>
              </a:p>
            </p:txBody>
          </p:sp>
          <p:sp>
            <p:nvSpPr>
              <p:cNvPr id="26" name="椭圆 25"/>
              <p:cNvSpPr/>
              <p:nvPr/>
            </p:nvSpPr>
            <p:spPr>
              <a:xfrm rot="837671" flipH="1">
                <a:off x="3826984" y="3624174"/>
                <a:ext cx="1691047" cy="597253"/>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grpSp>
        <p:pic>
          <p:nvPicPr>
            <p:cNvPr id="3076" name="Picture 4"/>
            <p:cNvPicPr>
              <a:picLocks noChangeAspect="1" noChangeArrowheads="1"/>
            </p:cNvPicPr>
            <p:nvPr/>
          </p:nvPicPr>
          <p:blipFill>
            <a:blip r:embed="rId4" cstate="print"/>
            <a:srcRect/>
            <a:stretch>
              <a:fillRect/>
            </a:stretch>
          </p:blipFill>
          <p:spPr bwMode="auto">
            <a:xfrm>
              <a:off x="3347864" y="4869160"/>
              <a:ext cx="1594677" cy="1368152"/>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7524328" y="3140968"/>
              <a:ext cx="1344935" cy="1352449"/>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4932040" y="4869160"/>
              <a:ext cx="1426468" cy="1368152"/>
            </a:xfrm>
            <a:prstGeom prst="rect">
              <a:avLst/>
            </a:prstGeom>
            <a:noFill/>
            <a:ln w="9525">
              <a:noFill/>
              <a:miter lim="800000"/>
              <a:headEnd/>
              <a:tailEnd/>
            </a:ln>
          </p:spPr>
        </p:pic>
        <p:pic>
          <p:nvPicPr>
            <p:cNvPr id="3079" name="Picture 7"/>
            <p:cNvPicPr>
              <a:picLocks noChangeAspect="1" noChangeArrowheads="1"/>
            </p:cNvPicPr>
            <p:nvPr/>
          </p:nvPicPr>
          <p:blipFill>
            <a:blip r:embed="rId7" cstate="print"/>
            <a:srcRect/>
            <a:stretch>
              <a:fillRect/>
            </a:stretch>
          </p:blipFill>
          <p:spPr bwMode="auto">
            <a:xfrm>
              <a:off x="7524328" y="1700808"/>
              <a:ext cx="1377702" cy="1276187"/>
            </a:xfrm>
            <a:prstGeom prst="rect">
              <a:avLst/>
            </a:prstGeom>
            <a:noFill/>
            <a:ln w="9525">
              <a:noFill/>
              <a:miter lim="800000"/>
              <a:headEnd/>
              <a:tailEnd/>
            </a:ln>
          </p:spPr>
        </p:pic>
        <p:pic>
          <p:nvPicPr>
            <p:cNvPr id="3080" name="Picture 8"/>
            <p:cNvPicPr>
              <a:picLocks noChangeAspect="1" noChangeArrowheads="1"/>
            </p:cNvPicPr>
            <p:nvPr/>
          </p:nvPicPr>
          <p:blipFill>
            <a:blip r:embed="rId8" cstate="print"/>
            <a:srcRect/>
            <a:stretch>
              <a:fillRect/>
            </a:stretch>
          </p:blipFill>
          <p:spPr bwMode="auto">
            <a:xfrm>
              <a:off x="395536" y="1628800"/>
              <a:ext cx="1322547" cy="1368152"/>
            </a:xfrm>
            <a:prstGeom prst="rect">
              <a:avLst/>
            </a:prstGeom>
            <a:noFill/>
            <a:ln w="9525">
              <a:noFill/>
              <a:miter lim="800000"/>
              <a:headEnd/>
              <a:tailEnd/>
            </a:ln>
          </p:spPr>
        </p:pic>
        <p:pic>
          <p:nvPicPr>
            <p:cNvPr id="3081" name="Picture 9"/>
            <p:cNvPicPr>
              <a:picLocks noChangeAspect="1" noChangeArrowheads="1"/>
            </p:cNvPicPr>
            <p:nvPr/>
          </p:nvPicPr>
          <p:blipFill>
            <a:blip r:embed="rId9" cstate="print"/>
            <a:srcRect/>
            <a:stretch>
              <a:fillRect/>
            </a:stretch>
          </p:blipFill>
          <p:spPr bwMode="auto">
            <a:xfrm>
              <a:off x="395536" y="3140968"/>
              <a:ext cx="1363574" cy="1368152"/>
            </a:xfrm>
            <a:prstGeom prst="rect">
              <a:avLst/>
            </a:prstGeom>
            <a:noFill/>
            <a:ln w="9525">
              <a:noFill/>
              <a:miter lim="800000"/>
              <a:headEnd/>
              <a:tailEnd/>
            </a:ln>
          </p:spPr>
        </p:pic>
        <p:pic>
          <p:nvPicPr>
            <p:cNvPr id="3082" name="Picture 10"/>
            <p:cNvPicPr>
              <a:picLocks noChangeAspect="1" noChangeArrowheads="1"/>
            </p:cNvPicPr>
            <p:nvPr/>
          </p:nvPicPr>
          <p:blipFill>
            <a:blip r:embed="rId10" cstate="print"/>
            <a:srcRect/>
            <a:stretch>
              <a:fillRect/>
            </a:stretch>
          </p:blipFill>
          <p:spPr bwMode="auto">
            <a:xfrm>
              <a:off x="6444208" y="4869160"/>
              <a:ext cx="1413265" cy="1383035"/>
            </a:xfrm>
            <a:prstGeom prst="rect">
              <a:avLst/>
            </a:prstGeom>
            <a:noFill/>
            <a:ln w="9525">
              <a:noFill/>
              <a:miter lim="800000"/>
              <a:headEnd/>
              <a:tailEnd/>
            </a:ln>
          </p:spPr>
        </p:pic>
        <p:pic>
          <p:nvPicPr>
            <p:cNvPr id="3083" name="Picture 11"/>
            <p:cNvPicPr>
              <a:picLocks noChangeAspect="1" noChangeArrowheads="1"/>
            </p:cNvPicPr>
            <p:nvPr/>
          </p:nvPicPr>
          <p:blipFill>
            <a:blip r:embed="rId11" cstate="print"/>
            <a:srcRect/>
            <a:stretch>
              <a:fillRect/>
            </a:stretch>
          </p:blipFill>
          <p:spPr bwMode="auto">
            <a:xfrm>
              <a:off x="1619672" y="4869160"/>
              <a:ext cx="1559234" cy="1368151"/>
            </a:xfrm>
            <a:prstGeom prst="rect">
              <a:avLst/>
            </a:prstGeom>
            <a:noFill/>
            <a:ln w="9525">
              <a:noFill/>
              <a:miter lim="800000"/>
              <a:headEnd/>
              <a:tailEnd/>
            </a:ln>
          </p:spPr>
        </p:pic>
        <p:cxnSp>
          <p:nvCxnSpPr>
            <p:cNvPr id="39" name="直接箭头连接符 38"/>
            <p:cNvCxnSpPr>
              <a:stCxn id="3080" idx="3"/>
            </p:cNvCxnSpPr>
            <p:nvPr/>
          </p:nvCxnSpPr>
          <p:spPr>
            <a:xfrm>
              <a:off x="1718083" y="2312876"/>
              <a:ext cx="1197733" cy="75608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081" idx="3"/>
            </p:cNvCxnSpPr>
            <p:nvPr/>
          </p:nvCxnSpPr>
          <p:spPr>
            <a:xfrm flipV="1">
              <a:off x="1759110" y="3212976"/>
              <a:ext cx="1228714" cy="6120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083" idx="0"/>
            </p:cNvCxnSpPr>
            <p:nvPr/>
          </p:nvCxnSpPr>
          <p:spPr>
            <a:xfrm flipV="1">
              <a:off x="2399289" y="3501008"/>
              <a:ext cx="1452631" cy="136815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076" idx="0"/>
            </p:cNvCxnSpPr>
            <p:nvPr/>
          </p:nvCxnSpPr>
          <p:spPr>
            <a:xfrm flipH="1" flipV="1">
              <a:off x="4067944" y="3573016"/>
              <a:ext cx="77259" cy="129614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3078" idx="0"/>
            </p:cNvCxnSpPr>
            <p:nvPr/>
          </p:nvCxnSpPr>
          <p:spPr>
            <a:xfrm flipH="1" flipV="1">
              <a:off x="4572000" y="3789040"/>
              <a:ext cx="1073274" cy="108012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082" idx="0"/>
            </p:cNvCxnSpPr>
            <p:nvPr/>
          </p:nvCxnSpPr>
          <p:spPr>
            <a:xfrm flipH="1" flipV="1">
              <a:off x="6228184" y="4149080"/>
              <a:ext cx="922657" cy="72008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3077" idx="1"/>
            </p:cNvCxnSpPr>
            <p:nvPr/>
          </p:nvCxnSpPr>
          <p:spPr>
            <a:xfrm flipH="1" flipV="1">
              <a:off x="4644008" y="2636912"/>
              <a:ext cx="2880320" cy="118028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3079" idx="1"/>
            </p:cNvCxnSpPr>
            <p:nvPr/>
          </p:nvCxnSpPr>
          <p:spPr>
            <a:xfrm flipH="1">
              <a:off x="4644008" y="2338902"/>
              <a:ext cx="2880320" cy="8198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1" name="Textplatzhalter 13"/>
          <p:cNvSpPr txBox="1">
            <a:spLocks/>
          </p:cNvSpPr>
          <p:nvPr/>
        </p:nvSpPr>
        <p:spPr>
          <a:xfrm>
            <a:off x="323528" y="188640"/>
            <a:ext cx="5256000" cy="216000"/>
          </a:xfrm>
          <a:prstGeom prst="rect">
            <a:avLst/>
          </a:prstGeom>
        </p:spPr>
        <p:txBody>
          <a:bodyPr/>
          <a:lstStyle/>
          <a:p>
            <a:pPr marL="0" marR="0" lvl="0" indent="0" algn="l" defTabSz="914400" rtl="0" eaLnBrk="1" fontAlgn="auto" latinLnBrk="0" hangingPunct="1">
              <a:lnSpc>
                <a:spcPct val="108000"/>
              </a:lnSpc>
              <a:spcBef>
                <a:spcPts val="0"/>
              </a:spcBef>
              <a:spcAft>
                <a:spcPts val="1008"/>
              </a:spcAft>
              <a:buClrTx/>
              <a:buSzTx/>
              <a:buFont typeface="Arial" pitchFamily="34" charset="0"/>
              <a:buNone/>
              <a:tabLst/>
              <a:defRPr/>
            </a:pPr>
            <a:r>
              <a:rPr kumimoji="0" lang="en-US" sz="12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Methodology</a:t>
            </a:r>
            <a:endParaRPr kumimoji="0" lang="de-DE" sz="12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43" name="标题 1"/>
          <p:cNvSpPr txBox="1">
            <a:spLocks/>
          </p:cNvSpPr>
          <p:nvPr/>
        </p:nvSpPr>
        <p:spPr>
          <a:xfrm>
            <a:off x="396000" y="368191"/>
            <a:ext cx="8352000" cy="900000"/>
          </a:xfrm>
          <a:prstGeom prst="rect">
            <a:avLst/>
          </a:prstGeom>
        </p:spPr>
        <p:txBody>
          <a:bodyPr vert="horz" lIns="0" tIns="0" rIns="0" bIns="0" rtlCol="0" anchor="t">
            <a:noAutofit/>
          </a:bodyPr>
          <a:lstStyle/>
          <a:p>
            <a:pPr marL="0" marR="0" lvl="0" indent="0" algn="l" defTabSz="914400" rtl="0" eaLnBrk="1" fontAlgn="auto" latinLnBrk="0" hangingPunct="1">
              <a:lnSpc>
                <a:spcPts val="5000"/>
              </a:lnSpc>
              <a:spcBef>
                <a:spcPct val="0"/>
              </a:spcBef>
              <a:spcAft>
                <a:spcPts val="0"/>
              </a:spcAft>
              <a:buClrTx/>
              <a:buSzTx/>
              <a:buFontTx/>
              <a:buNone/>
              <a:tabLst/>
              <a:defRPr/>
            </a:pPr>
            <a:r>
              <a:rPr kumimoji="0" lang="en-US" altLang="zh-CN" sz="3000" b="0" i="0" u="none" strike="noStrike" kern="1200" cap="none" spc="0" normalizeH="0" baseline="0" noProof="0" dirty="0" err="1" smtClean="0">
                <a:ln>
                  <a:noFill/>
                </a:ln>
                <a:solidFill>
                  <a:schemeClr val="tx1"/>
                </a:solidFill>
                <a:effectLst/>
                <a:uLnTx/>
                <a:uFillTx/>
                <a:latin typeface="Times New Roman" pitchFamily="18" charset="0"/>
                <a:ea typeface="+mj-ea"/>
                <a:cs typeface="Times New Roman" pitchFamily="18" charset="0"/>
              </a:rPr>
              <a:t>Morphable</a:t>
            </a:r>
            <a:r>
              <a:rPr kumimoji="0" lang="en-US" altLang="zh-CN" sz="3000" b="0"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Model</a:t>
            </a:r>
            <a:endParaRPr kumimoji="0" lang="zh-CN" altLang="en-US" sz="30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46"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396000" y="365728"/>
            <a:ext cx="8352000" cy="900000"/>
          </a:xfrm>
        </p:spPr>
        <p:txBody>
          <a:bodyPr/>
          <a:lstStyle/>
          <a:p>
            <a:r>
              <a:rPr lang="en-US" sz="3200" dirty="0" smtClean="0">
                <a:latin typeface="Times New Roman" pitchFamily="18" charset="0"/>
                <a:cs typeface="Times New Roman" pitchFamily="18" charset="0"/>
              </a:rPr>
              <a:t>Procedures</a:t>
            </a:r>
            <a:r>
              <a:rPr lang="de-DE" sz="32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Motion Graphs ++</a:t>
            </a:r>
            <a:endParaRPr lang="de-DE" dirty="0">
              <a:latin typeface="Times New Roman" pitchFamily="18" charset="0"/>
              <a:cs typeface="Times New Roman" pitchFamily="18" charset="0"/>
            </a:endParaRPr>
          </a:p>
        </p:txBody>
      </p:sp>
      <p:sp>
        <p:nvSpPr>
          <p:cNvPr id="4" name="Foliennummernplatzhalter 3"/>
          <p:cNvSpPr>
            <a:spLocks noGrp="1"/>
          </p:cNvSpPr>
          <p:nvPr>
            <p:ph type="sldNum" sz="quarter" idx="12"/>
          </p:nvPr>
        </p:nvSpPr>
        <p:spPr/>
        <p:txBody>
          <a:bodyPr/>
          <a:lstStyle/>
          <a:p>
            <a:fld id="{B8BD4307-8E25-4063-B042-91C9BB9E4C20}" type="slidenum">
              <a:rPr lang="de-DE" smtClean="0"/>
              <a:pPr/>
              <a:t>25</a:t>
            </a:fld>
            <a:endParaRPr lang="de-DE" dirty="0"/>
          </a:p>
        </p:txBody>
      </p:sp>
      <p:sp>
        <p:nvSpPr>
          <p:cNvPr id="14" name="Textplatzhalter 13"/>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15" name="Textplatzhalter 14"/>
          <p:cNvSpPr>
            <a:spLocks noGrp="1"/>
          </p:cNvSpPr>
          <p:nvPr>
            <p:ph type="body" sz="quarter" idx="20"/>
          </p:nvPr>
        </p:nvSpPr>
        <p:spPr/>
        <p:txBody>
          <a:bodyPr/>
          <a:lstStyle/>
          <a:p>
            <a:endParaRPr lang="de-DE" dirty="0"/>
          </a:p>
        </p:txBody>
      </p:sp>
      <p:sp>
        <p:nvSpPr>
          <p:cNvPr id="16" name="Textplatzhalter 15"/>
          <p:cNvSpPr>
            <a:spLocks noGrp="1"/>
          </p:cNvSpPr>
          <p:nvPr>
            <p:ph type="body" sz="quarter" idx="21"/>
          </p:nvPr>
        </p:nvSpPr>
        <p:spPr/>
        <p:txBody>
          <a:bodyPr/>
          <a:lstStyle/>
          <a:p>
            <a:endParaRPr lang="de-DE" dirty="0"/>
          </a:p>
        </p:txBody>
      </p:sp>
      <p:sp>
        <p:nvSpPr>
          <p:cNvPr id="44" name="Inhaltsplatzhalter 2"/>
          <p:cNvSpPr txBox="1">
            <a:spLocks/>
          </p:cNvSpPr>
          <p:nvPr/>
        </p:nvSpPr>
        <p:spPr>
          <a:xfrm>
            <a:off x="396000" y="1422944"/>
            <a:ext cx="8352000" cy="4973094"/>
          </a:xfrm>
          <a:prstGeom prst="rect">
            <a:avLst/>
          </a:prstGeom>
        </p:spPr>
        <p:txBody>
          <a:bodyPr vert="horz" lIns="0" tIns="0" rIns="0" bIns="0" rtlCol="0">
            <a:noAutofit/>
          </a:bodyPr>
          <a:lst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a:lstStyle>
          <a:p>
            <a:pPr lvl="1" indent="0">
              <a:buNone/>
            </a:pPr>
            <a:endParaRPr lang="en-US" dirty="0" smtClean="0"/>
          </a:p>
          <a:p>
            <a:pPr lvl="1" indent="0">
              <a:buNone/>
            </a:pPr>
            <a:endParaRPr lang="de-DE" dirty="0" smtClean="0"/>
          </a:p>
        </p:txBody>
      </p:sp>
      <p:pic>
        <p:nvPicPr>
          <p:cNvPr id="23" name="内容占位符 11" descr="workflow of motion graphs++5.png"/>
          <p:cNvPicPr>
            <a:picLocks noGrp="1" noChangeAspect="1"/>
          </p:cNvPicPr>
          <p:nvPr>
            <p:ph idx="1"/>
          </p:nvPr>
        </p:nvPicPr>
        <p:blipFill>
          <a:blip r:embed="rId3" cstate="print"/>
          <a:stretch>
            <a:fillRect/>
          </a:stretch>
        </p:blipFill>
        <p:spPr>
          <a:xfrm>
            <a:off x="467544" y="2420888"/>
            <a:ext cx="8229600" cy="2594345"/>
          </a:xfrm>
        </p:spPr>
      </p:pic>
      <p:sp>
        <p:nvSpPr>
          <p:cNvPr id="24"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76229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Transition Distribution Modeling</a:t>
            </a:r>
            <a:endParaRPr lang="zh-CN" altLang="en-US" dirty="0">
              <a:latin typeface="Times New Roman" pitchFamily="18" charset="0"/>
              <a:cs typeface="Times New Roman" pitchFamily="18" charset="0"/>
            </a:endParaRPr>
          </a:p>
        </p:txBody>
      </p:sp>
      <p:sp>
        <p:nvSpPr>
          <p:cNvPr id="5" name="灯片编号占位符 4"/>
          <p:cNvSpPr>
            <a:spLocks noGrp="1"/>
          </p:cNvSpPr>
          <p:nvPr>
            <p:ph type="sldNum" sz="quarter" idx="12"/>
          </p:nvPr>
        </p:nvSpPr>
        <p:spPr/>
        <p:txBody>
          <a:bodyPr/>
          <a:lstStyle/>
          <a:p>
            <a:fld id="{B8BD4307-8E25-4063-B042-91C9BB9E4C20}" type="slidenum">
              <a:rPr lang="en-US" noProof="0" smtClean="0">
                <a:solidFill>
                  <a:prstClr val="black"/>
                </a:solidFill>
              </a:rPr>
              <a:pPr/>
              <a:t>26</a:t>
            </a:fld>
            <a:endParaRPr lang="en-US" noProof="0" dirty="0">
              <a:solidFill>
                <a:prstClr val="black"/>
              </a:solidFill>
            </a:endParaRPr>
          </a:p>
        </p:txBody>
      </p:sp>
      <p:sp>
        <p:nvSpPr>
          <p:cNvPr id="7" name="文本占位符 6"/>
          <p:cNvSpPr>
            <a:spLocks noGrp="1"/>
          </p:cNvSpPr>
          <p:nvPr>
            <p:ph type="body" sz="quarter" idx="19"/>
          </p:nvPr>
        </p:nvSpPr>
        <p:spPr/>
        <p:txBody>
          <a:bodyPr/>
          <a:lstStyle/>
          <a:p>
            <a:r>
              <a:rPr lang="en-US" altLang="zh-CN" dirty="0" smtClean="0">
                <a:latin typeface="Times New Roman" pitchFamily="18" charset="0"/>
                <a:cs typeface="Times New Roman" pitchFamily="18" charset="0"/>
              </a:rPr>
              <a:t>Methodology</a:t>
            </a:r>
            <a:endParaRPr lang="zh-CN" altLang="en-US" dirty="0">
              <a:latin typeface="Times New Roman" pitchFamily="18" charset="0"/>
              <a:cs typeface="Times New Roman" pitchFamily="18" charset="0"/>
            </a:endParaRPr>
          </a:p>
        </p:txBody>
      </p:sp>
      <p:sp>
        <p:nvSpPr>
          <p:cNvPr id="8" name="文本占位符 7"/>
          <p:cNvSpPr>
            <a:spLocks noGrp="1"/>
          </p:cNvSpPr>
          <p:nvPr>
            <p:ph type="body" sz="quarter" idx="20"/>
          </p:nvPr>
        </p:nvSpPr>
        <p:spPr/>
        <p:txBody>
          <a:bodyPr/>
          <a:lstStyle/>
          <a:p>
            <a:endParaRPr lang="zh-CN" altLang="en-US"/>
          </a:p>
        </p:txBody>
      </p:sp>
      <p:sp>
        <p:nvSpPr>
          <p:cNvPr id="9" name="文本占位符 8"/>
          <p:cNvSpPr>
            <a:spLocks noGrp="1"/>
          </p:cNvSpPr>
          <p:nvPr>
            <p:ph type="body" sz="quarter" idx="21"/>
          </p:nvPr>
        </p:nvSpPr>
        <p:spPr/>
        <p:txBody>
          <a:bodyPr/>
          <a:lstStyle/>
          <a:p>
            <a:endParaRPr lang="zh-CN" altLang="en-US"/>
          </a:p>
        </p:txBody>
      </p:sp>
      <p:pic>
        <p:nvPicPr>
          <p:cNvPr id="40" name="Picture 2049"/>
          <p:cNvPicPr>
            <a:picLocks/>
          </p:cNvPicPr>
          <p:nvPr/>
        </p:nvPicPr>
        <p:blipFill>
          <a:blip r:embed="rId2" cstate="print"/>
          <a:stretch>
            <a:fillRect/>
          </a:stretch>
        </p:blipFill>
        <p:spPr>
          <a:xfrm>
            <a:off x="1547664" y="1556792"/>
            <a:ext cx="6096000" cy="3429000"/>
          </a:xfrm>
          <a:prstGeom prst="rect">
            <a:avLst/>
          </a:prstGeom>
        </p:spPr>
      </p:pic>
      <p:sp>
        <p:nvSpPr>
          <p:cNvPr id="42" name="Text Box 3"/>
          <p:cNvSpPr txBox="1">
            <a:spLocks noChangeArrowheads="1"/>
          </p:cNvSpPr>
          <p:nvPr/>
        </p:nvSpPr>
        <p:spPr bwMode="auto">
          <a:xfrm>
            <a:off x="899592" y="5157192"/>
            <a:ext cx="7200800" cy="86409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宋体" pitchFamily="2" charset="-122"/>
              </a:rPr>
              <a:t>Illustration of transition model based on Gaussian processes.         models the distribution of transition from motion primitive          to         based on training data set </a:t>
            </a:r>
            <a:r>
              <a:rPr kumimoji="0" lang="en-US" altLang="zh-CN" sz="1600" b="0" i="1" u="none" strike="noStrike" cap="none" normalizeH="0" baseline="0" dirty="0" smtClean="0">
                <a:ln>
                  <a:noFill/>
                </a:ln>
                <a:solidFill>
                  <a:schemeClr val="tx1"/>
                </a:solidFill>
                <a:effectLst/>
                <a:latin typeface="Times New Roman" pitchFamily="18" charset="0"/>
                <a:ea typeface="宋体" pitchFamily="2" charset="-122"/>
                <a:cs typeface="宋体" pitchFamily="2" charset="-122"/>
              </a:rPr>
              <a:t>D.</a:t>
            </a:r>
            <a:endParaRPr kumimoji="0" lang="zh-CN"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43" name="Picture 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004048" y="5517232"/>
            <a:ext cx="390506" cy="216024"/>
          </a:xfrm>
          <a:prstGeom prst="rect">
            <a:avLst/>
          </a:prstGeom>
          <a:noFill/>
        </p:spPr>
      </p:pic>
      <p:pic>
        <p:nvPicPr>
          <p:cNvPr id="44" name="Picture 1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24128" y="5517232"/>
            <a:ext cx="373063" cy="220663"/>
          </a:xfrm>
          <a:prstGeom prst="rect">
            <a:avLst/>
          </a:prstGeom>
          <a:noFill/>
        </p:spPr>
      </p:pic>
      <p:pic>
        <p:nvPicPr>
          <p:cNvPr id="45"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300192" y="5229200"/>
            <a:ext cx="731838" cy="220663"/>
          </a:xfrm>
          <a:prstGeom prst="rect">
            <a:avLst/>
          </a:prstGeom>
          <a:noFill/>
        </p:spPr>
      </p:pic>
      <p:sp>
        <p:nvSpPr>
          <p:cNvPr id="46"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396000" y="365728"/>
            <a:ext cx="8352000" cy="900000"/>
          </a:xfrm>
        </p:spPr>
        <p:txBody>
          <a:bodyPr/>
          <a:lstStyle/>
          <a:p>
            <a:r>
              <a:rPr lang="en-US" sz="3200" dirty="0" smtClean="0">
                <a:latin typeface="Times New Roman" pitchFamily="18" charset="0"/>
                <a:cs typeface="Times New Roman" pitchFamily="18" charset="0"/>
              </a:rPr>
              <a:t>Procedures</a:t>
            </a:r>
            <a:r>
              <a:rPr lang="de-DE" sz="32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Motion Graphs ++</a:t>
            </a:r>
            <a:endParaRPr lang="de-DE" dirty="0">
              <a:latin typeface="Times New Roman" pitchFamily="18" charset="0"/>
              <a:cs typeface="Times New Roman" pitchFamily="18" charset="0"/>
            </a:endParaRPr>
          </a:p>
        </p:txBody>
      </p:sp>
      <p:sp>
        <p:nvSpPr>
          <p:cNvPr id="4" name="Foliennummernplatzhalter 3"/>
          <p:cNvSpPr>
            <a:spLocks noGrp="1"/>
          </p:cNvSpPr>
          <p:nvPr>
            <p:ph type="sldNum" sz="quarter" idx="12"/>
          </p:nvPr>
        </p:nvSpPr>
        <p:spPr/>
        <p:txBody>
          <a:bodyPr/>
          <a:lstStyle/>
          <a:p>
            <a:fld id="{B8BD4307-8E25-4063-B042-91C9BB9E4C20}" type="slidenum">
              <a:rPr lang="de-DE" smtClean="0"/>
              <a:pPr/>
              <a:t>27</a:t>
            </a:fld>
            <a:endParaRPr lang="de-DE" dirty="0"/>
          </a:p>
        </p:txBody>
      </p:sp>
      <p:sp>
        <p:nvSpPr>
          <p:cNvPr id="14" name="Textplatzhalter 13"/>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15" name="Textplatzhalter 14"/>
          <p:cNvSpPr>
            <a:spLocks noGrp="1"/>
          </p:cNvSpPr>
          <p:nvPr>
            <p:ph type="body" sz="quarter" idx="20"/>
          </p:nvPr>
        </p:nvSpPr>
        <p:spPr/>
        <p:txBody>
          <a:bodyPr/>
          <a:lstStyle/>
          <a:p>
            <a:endParaRPr lang="de-DE" dirty="0"/>
          </a:p>
        </p:txBody>
      </p:sp>
      <p:sp>
        <p:nvSpPr>
          <p:cNvPr id="16" name="Textplatzhalter 15"/>
          <p:cNvSpPr>
            <a:spLocks noGrp="1"/>
          </p:cNvSpPr>
          <p:nvPr>
            <p:ph type="body" sz="quarter" idx="21"/>
          </p:nvPr>
        </p:nvSpPr>
        <p:spPr/>
        <p:txBody>
          <a:bodyPr/>
          <a:lstStyle/>
          <a:p>
            <a:endParaRPr lang="de-DE" dirty="0"/>
          </a:p>
        </p:txBody>
      </p:sp>
      <p:pic>
        <p:nvPicPr>
          <p:cNvPr id="11" name="内容占位符 11" descr="workflow of motion graphs++6.png"/>
          <p:cNvPicPr>
            <a:picLocks noGrp="1" noChangeAspect="1"/>
          </p:cNvPicPr>
          <p:nvPr>
            <p:ph idx="1"/>
          </p:nvPr>
        </p:nvPicPr>
        <p:blipFill>
          <a:blip r:embed="rId3" cstate="print"/>
          <a:stretch>
            <a:fillRect/>
          </a:stretch>
        </p:blipFill>
        <p:spPr>
          <a:xfrm>
            <a:off x="467544" y="2420888"/>
            <a:ext cx="8229600" cy="2594345"/>
          </a:xfrm>
        </p:spPr>
      </p:pic>
      <p:sp>
        <p:nvSpPr>
          <p:cNvPr id="12"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76229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Times New Roman" pitchFamily="18" charset="0"/>
                <a:cs typeface="Times New Roman" pitchFamily="18" charset="0"/>
              </a:rPr>
              <a:t>Morphable</a:t>
            </a:r>
            <a:r>
              <a:rPr lang="en-US" altLang="zh-CN" dirty="0" smtClean="0">
                <a:latin typeface="Times New Roman" pitchFamily="18" charset="0"/>
                <a:cs typeface="Times New Roman" pitchFamily="18" charset="0"/>
              </a:rPr>
              <a:t> Graphs Model</a:t>
            </a:r>
            <a:endParaRPr lang="zh-CN" altLang="en-US" dirty="0">
              <a:latin typeface="Times New Roman" pitchFamily="18" charset="0"/>
              <a:cs typeface="Times New Roman" pitchFamily="18" charset="0"/>
            </a:endParaRPr>
          </a:p>
        </p:txBody>
      </p:sp>
      <p:sp>
        <p:nvSpPr>
          <p:cNvPr id="5" name="灯片编号占位符 4"/>
          <p:cNvSpPr>
            <a:spLocks noGrp="1"/>
          </p:cNvSpPr>
          <p:nvPr>
            <p:ph type="sldNum" sz="quarter" idx="12"/>
          </p:nvPr>
        </p:nvSpPr>
        <p:spPr/>
        <p:txBody>
          <a:bodyPr/>
          <a:lstStyle/>
          <a:p>
            <a:fld id="{B8BD4307-8E25-4063-B042-91C9BB9E4C20}" type="slidenum">
              <a:rPr lang="en-US" noProof="0" smtClean="0">
                <a:solidFill>
                  <a:prstClr val="black"/>
                </a:solidFill>
              </a:rPr>
              <a:pPr/>
              <a:t>28</a:t>
            </a:fld>
            <a:endParaRPr lang="en-US" noProof="0" dirty="0">
              <a:solidFill>
                <a:prstClr val="black"/>
              </a:solidFill>
            </a:endParaRPr>
          </a:p>
        </p:txBody>
      </p:sp>
      <p:sp>
        <p:nvSpPr>
          <p:cNvPr id="7" name="文本占位符 6"/>
          <p:cNvSpPr>
            <a:spLocks noGrp="1"/>
          </p:cNvSpPr>
          <p:nvPr>
            <p:ph type="body" sz="quarter" idx="19"/>
          </p:nvPr>
        </p:nvSpPr>
        <p:spPr/>
        <p:txBody>
          <a:bodyPr/>
          <a:lstStyle/>
          <a:p>
            <a:r>
              <a:rPr lang="en-US" altLang="zh-CN" dirty="0" smtClean="0">
                <a:latin typeface="Times New Roman" pitchFamily="18" charset="0"/>
                <a:cs typeface="Times New Roman" pitchFamily="18" charset="0"/>
              </a:rPr>
              <a:t>Methodology</a:t>
            </a:r>
            <a:endParaRPr lang="zh-CN" altLang="en-US" dirty="0">
              <a:latin typeface="Times New Roman" pitchFamily="18" charset="0"/>
              <a:cs typeface="Times New Roman" pitchFamily="18" charset="0"/>
            </a:endParaRPr>
          </a:p>
        </p:txBody>
      </p:sp>
      <p:sp>
        <p:nvSpPr>
          <p:cNvPr id="8" name="文本占位符 7"/>
          <p:cNvSpPr>
            <a:spLocks noGrp="1"/>
          </p:cNvSpPr>
          <p:nvPr>
            <p:ph type="body" sz="quarter" idx="20"/>
          </p:nvPr>
        </p:nvSpPr>
        <p:spPr/>
        <p:txBody>
          <a:bodyPr/>
          <a:lstStyle/>
          <a:p>
            <a:endParaRPr lang="zh-CN" altLang="en-US"/>
          </a:p>
        </p:txBody>
      </p:sp>
      <p:sp>
        <p:nvSpPr>
          <p:cNvPr id="9" name="文本占位符 8"/>
          <p:cNvSpPr>
            <a:spLocks noGrp="1"/>
          </p:cNvSpPr>
          <p:nvPr>
            <p:ph type="body" sz="quarter" idx="21"/>
          </p:nvPr>
        </p:nvSpPr>
        <p:spPr/>
        <p:txBody>
          <a:bodyPr/>
          <a:lstStyle/>
          <a:p>
            <a:endParaRPr lang="zh-CN" altLang="en-US"/>
          </a:p>
        </p:txBody>
      </p:sp>
      <p:pic>
        <p:nvPicPr>
          <p:cNvPr id="10" name="图片 9"/>
          <p:cNvPicPr/>
          <p:nvPr/>
        </p:nvPicPr>
        <p:blipFill>
          <a:blip r:embed="rId2" cstate="print"/>
          <a:srcRect/>
          <a:stretch>
            <a:fillRect/>
          </a:stretch>
        </p:blipFill>
        <p:spPr bwMode="auto">
          <a:xfrm>
            <a:off x="755576" y="1340768"/>
            <a:ext cx="3528392" cy="3024336"/>
          </a:xfrm>
          <a:prstGeom prst="rect">
            <a:avLst/>
          </a:prstGeom>
          <a:noFill/>
          <a:ln w="9525">
            <a:noFill/>
            <a:miter lim="800000"/>
            <a:headEnd/>
            <a:tailEnd/>
          </a:ln>
        </p:spPr>
      </p:pic>
      <p:pic>
        <p:nvPicPr>
          <p:cNvPr id="11" name="Picture 4"/>
          <p:cNvPicPr/>
          <p:nvPr/>
        </p:nvPicPr>
        <p:blipFill>
          <a:blip r:embed="rId3" cstate="print"/>
          <a:stretch>
            <a:fillRect/>
          </a:stretch>
        </p:blipFill>
        <p:spPr>
          <a:xfrm>
            <a:off x="5292080" y="1412776"/>
            <a:ext cx="2232248" cy="1008112"/>
          </a:xfrm>
          <a:prstGeom prst="rect">
            <a:avLst/>
          </a:prstGeom>
        </p:spPr>
      </p:pic>
      <p:pic>
        <p:nvPicPr>
          <p:cNvPr id="12" name="Picture 3"/>
          <p:cNvPicPr/>
          <p:nvPr/>
        </p:nvPicPr>
        <p:blipFill>
          <a:blip r:embed="rId4" cstate="print"/>
          <a:stretch>
            <a:fillRect/>
          </a:stretch>
        </p:blipFill>
        <p:spPr>
          <a:xfrm>
            <a:off x="5508104" y="2420888"/>
            <a:ext cx="2232248" cy="1008112"/>
          </a:xfrm>
          <a:prstGeom prst="rect">
            <a:avLst/>
          </a:prstGeom>
        </p:spPr>
      </p:pic>
      <p:pic>
        <p:nvPicPr>
          <p:cNvPr id="13" name="图片 12"/>
          <p:cNvPicPr/>
          <p:nvPr/>
        </p:nvPicPr>
        <p:blipFill>
          <a:blip r:embed="rId5" cstate="print"/>
          <a:srcRect/>
          <a:stretch>
            <a:fillRect/>
          </a:stretch>
        </p:blipFill>
        <p:spPr bwMode="auto">
          <a:xfrm>
            <a:off x="5796136" y="3429000"/>
            <a:ext cx="2160240" cy="1080120"/>
          </a:xfrm>
          <a:prstGeom prst="rect">
            <a:avLst/>
          </a:prstGeom>
          <a:noFill/>
          <a:ln w="9525">
            <a:noFill/>
            <a:miter lim="800000"/>
            <a:headEnd/>
            <a:tailEnd/>
          </a:ln>
        </p:spPr>
      </p:pic>
      <p:sp>
        <p:nvSpPr>
          <p:cNvPr id="14" name="右箭头 13"/>
          <p:cNvSpPr/>
          <p:nvPr/>
        </p:nvSpPr>
        <p:spPr>
          <a:xfrm rot="21024209">
            <a:off x="4203172" y="1859148"/>
            <a:ext cx="1080120" cy="216024"/>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4427984" y="2708920"/>
            <a:ext cx="864096" cy="216024"/>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098372">
            <a:off x="4141522" y="3840375"/>
            <a:ext cx="1278706" cy="216024"/>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396000" y="365728"/>
            <a:ext cx="8352000" cy="900000"/>
          </a:xfrm>
        </p:spPr>
        <p:txBody>
          <a:bodyPr/>
          <a:lstStyle/>
          <a:p>
            <a:r>
              <a:rPr lang="en-US" sz="3200" dirty="0" smtClean="0">
                <a:latin typeface="Times New Roman" pitchFamily="18" charset="0"/>
                <a:cs typeface="Times New Roman" pitchFamily="18" charset="0"/>
              </a:rPr>
              <a:t>Procedures</a:t>
            </a:r>
            <a:r>
              <a:rPr lang="de-DE" sz="32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Motion Graphs ++</a:t>
            </a:r>
            <a:endParaRPr lang="de-DE" dirty="0">
              <a:latin typeface="Times New Roman" pitchFamily="18" charset="0"/>
              <a:cs typeface="Times New Roman" pitchFamily="18" charset="0"/>
            </a:endParaRPr>
          </a:p>
        </p:txBody>
      </p:sp>
      <p:sp>
        <p:nvSpPr>
          <p:cNvPr id="4" name="Foliennummernplatzhalter 3"/>
          <p:cNvSpPr>
            <a:spLocks noGrp="1"/>
          </p:cNvSpPr>
          <p:nvPr>
            <p:ph type="sldNum" sz="quarter" idx="12"/>
          </p:nvPr>
        </p:nvSpPr>
        <p:spPr/>
        <p:txBody>
          <a:bodyPr/>
          <a:lstStyle/>
          <a:p>
            <a:fld id="{B8BD4307-8E25-4063-B042-91C9BB9E4C20}" type="slidenum">
              <a:rPr lang="de-DE" smtClean="0"/>
              <a:pPr/>
              <a:t>29</a:t>
            </a:fld>
            <a:endParaRPr lang="de-DE" dirty="0"/>
          </a:p>
        </p:txBody>
      </p:sp>
      <p:sp>
        <p:nvSpPr>
          <p:cNvPr id="14" name="Textplatzhalter 13"/>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15" name="Textplatzhalter 14"/>
          <p:cNvSpPr>
            <a:spLocks noGrp="1"/>
          </p:cNvSpPr>
          <p:nvPr>
            <p:ph type="body" sz="quarter" idx="20"/>
          </p:nvPr>
        </p:nvSpPr>
        <p:spPr/>
        <p:txBody>
          <a:bodyPr/>
          <a:lstStyle/>
          <a:p>
            <a:endParaRPr lang="de-DE" dirty="0"/>
          </a:p>
        </p:txBody>
      </p:sp>
      <p:sp>
        <p:nvSpPr>
          <p:cNvPr id="16" name="Textplatzhalter 15"/>
          <p:cNvSpPr>
            <a:spLocks noGrp="1"/>
          </p:cNvSpPr>
          <p:nvPr>
            <p:ph type="body" sz="quarter" idx="21"/>
          </p:nvPr>
        </p:nvSpPr>
        <p:spPr/>
        <p:txBody>
          <a:bodyPr/>
          <a:lstStyle/>
          <a:p>
            <a:endParaRPr lang="de-DE" dirty="0"/>
          </a:p>
        </p:txBody>
      </p:sp>
      <p:pic>
        <p:nvPicPr>
          <p:cNvPr id="10" name="内容占位符 11" descr="workflow of motion graphs++7.png"/>
          <p:cNvPicPr>
            <a:picLocks noGrp="1" noChangeAspect="1"/>
          </p:cNvPicPr>
          <p:nvPr>
            <p:ph idx="1"/>
          </p:nvPr>
        </p:nvPicPr>
        <p:blipFill>
          <a:blip r:embed="rId3" cstate="print"/>
          <a:stretch>
            <a:fillRect/>
          </a:stretch>
        </p:blipFill>
        <p:spPr>
          <a:xfrm>
            <a:off x="467544" y="2420888"/>
            <a:ext cx="8229600" cy="2594345"/>
          </a:xfrm>
        </p:spPr>
      </p:pic>
      <p:sp>
        <p:nvSpPr>
          <p:cNvPr id="12"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76229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latin typeface="Times New Roman" pitchFamily="18" charset="0"/>
                <a:cs typeface="Times New Roman" pitchFamily="18" charset="0"/>
              </a:rPr>
              <a:t>Outline</a:t>
            </a:r>
            <a:endParaRPr lang="de-DE" dirty="0">
              <a:latin typeface="Times New Roman" pitchFamily="18" charset="0"/>
              <a:cs typeface="Times New Roman" pitchFamily="18" charset="0"/>
            </a:endParaRPr>
          </a:p>
        </p:txBody>
      </p:sp>
      <p:sp>
        <p:nvSpPr>
          <p:cNvPr id="3" name="Inhaltsplatzhalter 2"/>
          <p:cNvSpPr>
            <a:spLocks noGrp="1"/>
          </p:cNvSpPr>
          <p:nvPr>
            <p:ph idx="1"/>
          </p:nvPr>
        </p:nvSpPr>
        <p:spPr/>
        <p:txBody>
          <a:bodyPr/>
          <a:lstStyle/>
          <a:p>
            <a:pPr lvl="1"/>
            <a:r>
              <a:rPr lang="en-US" dirty="0" smtClean="0">
                <a:latin typeface="Times New Roman" pitchFamily="18" charset="0"/>
                <a:cs typeface="Times New Roman" pitchFamily="18" charset="0"/>
              </a:rPr>
              <a:t>Motivation</a:t>
            </a:r>
          </a:p>
          <a:p>
            <a:pPr lvl="1"/>
            <a:r>
              <a:rPr lang="en-US" dirty="0" smtClean="0">
                <a:solidFill>
                  <a:schemeClr val="bg2"/>
                </a:solidFill>
                <a:latin typeface="Times New Roman" pitchFamily="18" charset="0"/>
                <a:cs typeface="Times New Roman" pitchFamily="18" charset="0"/>
              </a:rPr>
              <a:t>Objective</a:t>
            </a:r>
          </a:p>
          <a:p>
            <a:pPr lvl="1"/>
            <a:r>
              <a:rPr lang="en-US" dirty="0" smtClean="0">
                <a:solidFill>
                  <a:schemeClr val="bg2"/>
                </a:solidFill>
                <a:latin typeface="Times New Roman" pitchFamily="18" charset="0"/>
                <a:cs typeface="Times New Roman" pitchFamily="18" charset="0"/>
              </a:rPr>
              <a:t>Background</a:t>
            </a:r>
          </a:p>
          <a:p>
            <a:pPr lvl="1"/>
            <a:r>
              <a:rPr lang="en-US" dirty="0" smtClean="0">
                <a:solidFill>
                  <a:schemeClr val="bg2"/>
                </a:solidFill>
                <a:latin typeface="Times New Roman" pitchFamily="18" charset="0"/>
                <a:cs typeface="Times New Roman" pitchFamily="18" charset="0"/>
              </a:rPr>
              <a:t>Methodology </a:t>
            </a:r>
          </a:p>
          <a:p>
            <a:pPr lvl="1"/>
            <a:r>
              <a:rPr lang="en-US" dirty="0" smtClean="0">
                <a:solidFill>
                  <a:schemeClr val="bg2"/>
                </a:solidFill>
                <a:latin typeface="Times New Roman" pitchFamily="18" charset="0"/>
                <a:cs typeface="Times New Roman" pitchFamily="18" charset="0"/>
              </a:rPr>
              <a:t>Implementation &amp; Analysis</a:t>
            </a:r>
          </a:p>
          <a:p>
            <a:pPr lvl="1"/>
            <a:r>
              <a:rPr lang="en-US" dirty="0" smtClean="0">
                <a:solidFill>
                  <a:schemeClr val="bg2"/>
                </a:solidFill>
                <a:latin typeface="Times New Roman" pitchFamily="18" charset="0"/>
                <a:cs typeface="Times New Roman" pitchFamily="18" charset="0"/>
              </a:rPr>
              <a:t>Summary &amp; Future work</a:t>
            </a:r>
            <a:endParaRPr lang="de-DE" dirty="0" smtClean="0">
              <a:solidFill>
                <a:schemeClr val="bg2"/>
              </a:solidFill>
              <a:latin typeface="Times New Roman" pitchFamily="18" charset="0"/>
              <a:cs typeface="Times New Roman" pitchFamily="18" charset="0"/>
            </a:endParaRPr>
          </a:p>
        </p:txBody>
      </p:sp>
      <p:sp>
        <p:nvSpPr>
          <p:cNvPr id="7" name="Foliennummernplatzhalter 6"/>
          <p:cNvSpPr>
            <a:spLocks noGrp="1"/>
          </p:cNvSpPr>
          <p:nvPr>
            <p:ph type="sldNum" sz="quarter" idx="17"/>
          </p:nvPr>
        </p:nvSpPr>
        <p:spPr/>
        <p:txBody>
          <a:bodyPr/>
          <a:lstStyle/>
          <a:p>
            <a:fld id="{B8BD4307-8E25-4063-B042-91C9BB9E4C20}" type="slidenum">
              <a:rPr lang="de-DE" smtClean="0"/>
              <a:pPr/>
              <a:t>3</a:t>
            </a:fld>
            <a:endParaRPr lang="de-DE" dirty="0"/>
          </a:p>
        </p:txBody>
      </p:sp>
      <p:sp>
        <p:nvSpPr>
          <p:cNvPr id="118" name="Textplatzhalter 117"/>
          <p:cNvSpPr>
            <a:spLocks noGrp="1"/>
          </p:cNvSpPr>
          <p:nvPr>
            <p:ph type="body" sz="quarter" idx="19"/>
          </p:nvPr>
        </p:nvSpPr>
        <p:spPr/>
        <p:txBody>
          <a:bodyPr/>
          <a:lstStyle/>
          <a:p>
            <a:endParaRPr lang="en-US" dirty="0"/>
          </a:p>
        </p:txBody>
      </p:sp>
      <p:sp>
        <p:nvSpPr>
          <p:cNvPr id="119" name="Textplatzhalter 118"/>
          <p:cNvSpPr>
            <a:spLocks noGrp="1"/>
          </p:cNvSpPr>
          <p:nvPr>
            <p:ph type="body" sz="quarter" idx="20"/>
          </p:nvPr>
        </p:nvSpPr>
        <p:spPr/>
        <p:txBody>
          <a:bodyPr/>
          <a:lstStyle/>
          <a:p>
            <a:endParaRPr lang="en-US" dirty="0"/>
          </a:p>
        </p:txBody>
      </p:sp>
      <p:sp>
        <p:nvSpPr>
          <p:cNvPr id="120" name="Textplatzhalter 119"/>
          <p:cNvSpPr>
            <a:spLocks noGrp="1"/>
          </p:cNvSpPr>
          <p:nvPr>
            <p:ph type="body" sz="quarter" idx="21"/>
          </p:nvPr>
        </p:nvSpPr>
        <p:spPr/>
        <p:txBody>
          <a:bodyPr/>
          <a:lstStyle/>
          <a:p>
            <a:endParaRPr lang="en-US" dirty="0"/>
          </a:p>
        </p:txBody>
      </p:sp>
      <p:sp>
        <p:nvSpPr>
          <p:cNvPr id="9" name="Fußzeilenplatzhalter 4"/>
          <p:cNvSpPr>
            <a:spLocks noGrp="1"/>
          </p:cNvSpPr>
          <p:nvPr>
            <p:ph type="ftr" sz="quarter" idx="16"/>
          </p:nvPr>
        </p:nvSpPr>
        <p:spPr>
          <a:xfrm>
            <a:off x="396001" y="6552000"/>
            <a:ext cx="4896080" cy="306000"/>
          </a:xfrm>
        </p:spPr>
        <p:txBody>
          <a:bodyPr/>
          <a:lstStyle/>
          <a:p>
            <a:r>
              <a:rPr lang="en-US" altLang="zh-CN" b="1" dirty="0"/>
              <a:t>A Generative Statistical Model for Human Motion Synthesis</a:t>
            </a:r>
            <a:r>
              <a:rPr lang="en-US" dirty="0" smtClean="0"/>
              <a:t>| EE/IPA | 24/07/2014</a:t>
            </a:r>
            <a:endParaRPr lang="de-DE" dirty="0"/>
          </a:p>
        </p:txBody>
      </p:sp>
    </p:spTree>
    <p:extLst>
      <p:ext uri="{BB962C8B-B14F-4D97-AF65-F5344CB8AC3E}">
        <p14:creationId xmlns:p14="http://schemas.microsoft.com/office/powerpoint/2010/main" val="460587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Random Motion Synthesis</a:t>
            </a:r>
            <a:endParaRPr lang="zh-CN" altLang="en-US" dirty="0">
              <a:latin typeface="Times New Roman" pitchFamily="18" charset="0"/>
              <a:cs typeface="Times New Roman" pitchFamily="18" charset="0"/>
            </a:endParaRPr>
          </a:p>
        </p:txBody>
      </p:sp>
      <p:sp>
        <p:nvSpPr>
          <p:cNvPr id="5" name="灯片编号占位符 4"/>
          <p:cNvSpPr>
            <a:spLocks noGrp="1"/>
          </p:cNvSpPr>
          <p:nvPr>
            <p:ph type="sldNum" sz="quarter" idx="12"/>
          </p:nvPr>
        </p:nvSpPr>
        <p:spPr/>
        <p:txBody>
          <a:bodyPr/>
          <a:lstStyle/>
          <a:p>
            <a:fld id="{B8BD4307-8E25-4063-B042-91C9BB9E4C20}" type="slidenum">
              <a:rPr lang="en-US" noProof="0" smtClean="0">
                <a:solidFill>
                  <a:prstClr val="black"/>
                </a:solidFill>
              </a:rPr>
              <a:pPr/>
              <a:t>30</a:t>
            </a:fld>
            <a:endParaRPr lang="en-US" noProof="0" dirty="0">
              <a:solidFill>
                <a:prstClr val="black"/>
              </a:solidFill>
            </a:endParaRPr>
          </a:p>
        </p:txBody>
      </p:sp>
      <p:sp>
        <p:nvSpPr>
          <p:cNvPr id="7" name="文本占位符 6"/>
          <p:cNvSpPr>
            <a:spLocks noGrp="1"/>
          </p:cNvSpPr>
          <p:nvPr>
            <p:ph type="body" sz="quarter" idx="19"/>
          </p:nvPr>
        </p:nvSpPr>
        <p:spPr/>
        <p:txBody>
          <a:bodyPr/>
          <a:lstStyle/>
          <a:p>
            <a:r>
              <a:rPr lang="en-US" altLang="zh-CN" dirty="0" smtClean="0">
                <a:latin typeface="Times New Roman" pitchFamily="18" charset="0"/>
                <a:cs typeface="Times New Roman" pitchFamily="18" charset="0"/>
              </a:rPr>
              <a:t>Methodology</a:t>
            </a:r>
            <a:endParaRPr lang="zh-CN" altLang="en-US" dirty="0">
              <a:latin typeface="Times New Roman" pitchFamily="18" charset="0"/>
              <a:cs typeface="Times New Roman" pitchFamily="18" charset="0"/>
            </a:endParaRPr>
          </a:p>
        </p:txBody>
      </p:sp>
      <p:sp>
        <p:nvSpPr>
          <p:cNvPr id="8" name="文本占位符 7"/>
          <p:cNvSpPr>
            <a:spLocks noGrp="1"/>
          </p:cNvSpPr>
          <p:nvPr>
            <p:ph type="body" sz="quarter" idx="20"/>
          </p:nvPr>
        </p:nvSpPr>
        <p:spPr/>
        <p:txBody>
          <a:bodyPr/>
          <a:lstStyle/>
          <a:p>
            <a:endParaRPr lang="zh-CN" altLang="en-US"/>
          </a:p>
        </p:txBody>
      </p:sp>
      <p:sp>
        <p:nvSpPr>
          <p:cNvPr id="9" name="文本占位符 8"/>
          <p:cNvSpPr>
            <a:spLocks noGrp="1"/>
          </p:cNvSpPr>
          <p:nvPr>
            <p:ph type="body" sz="quarter" idx="21"/>
          </p:nvPr>
        </p:nvSpPr>
        <p:spPr/>
        <p:txBody>
          <a:bodyPr/>
          <a:lstStyle/>
          <a:p>
            <a:endParaRPr lang="zh-CN" altLang="en-US"/>
          </a:p>
        </p:txBody>
      </p:sp>
      <p:grpSp>
        <p:nvGrpSpPr>
          <p:cNvPr id="10" name="组合 35"/>
          <p:cNvGrpSpPr/>
          <p:nvPr/>
        </p:nvGrpSpPr>
        <p:grpSpPr>
          <a:xfrm>
            <a:off x="755576" y="1916832"/>
            <a:ext cx="7637784" cy="1459409"/>
            <a:chOff x="755576" y="2564904"/>
            <a:chExt cx="7637784" cy="1459409"/>
          </a:xfrm>
        </p:grpSpPr>
        <p:grpSp>
          <p:nvGrpSpPr>
            <p:cNvPr id="11" name="组合 10"/>
            <p:cNvGrpSpPr/>
            <p:nvPr/>
          </p:nvGrpSpPr>
          <p:grpSpPr>
            <a:xfrm>
              <a:off x="755576" y="2636912"/>
              <a:ext cx="1085472" cy="959546"/>
              <a:chOff x="971600" y="2636912"/>
              <a:chExt cx="1085472" cy="959546"/>
            </a:xfrm>
          </p:grpSpPr>
          <p:sp>
            <p:nvSpPr>
              <p:cNvPr id="34" name="Oval 109"/>
              <p:cNvSpPr/>
              <p:nvPr/>
            </p:nvSpPr>
            <p:spPr>
              <a:xfrm>
                <a:off x="971600" y="2636912"/>
                <a:ext cx="1085472" cy="9595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5" name="Picture 110"/>
              <p:cNvPicPr>
                <a:picLocks noChangeAspect="1"/>
              </p:cNvPicPr>
              <p:nvPr/>
            </p:nvPicPr>
            <p:blipFill>
              <a:blip r:embed="rId3" cstate="print"/>
              <a:stretch>
                <a:fillRect/>
              </a:stretch>
            </p:blipFill>
            <p:spPr>
              <a:xfrm>
                <a:off x="1187624" y="2780928"/>
                <a:ext cx="655449" cy="710288"/>
              </a:xfrm>
              <a:prstGeom prst="rect">
                <a:avLst/>
              </a:prstGeom>
            </p:spPr>
          </p:pic>
        </p:grpSp>
        <p:grpSp>
          <p:nvGrpSpPr>
            <p:cNvPr id="12" name="组合 13"/>
            <p:cNvGrpSpPr/>
            <p:nvPr/>
          </p:nvGrpSpPr>
          <p:grpSpPr>
            <a:xfrm>
              <a:off x="2555776" y="2636912"/>
              <a:ext cx="1085056" cy="952453"/>
              <a:chOff x="2627784" y="2636912"/>
              <a:chExt cx="1085056" cy="952453"/>
            </a:xfrm>
          </p:grpSpPr>
          <p:sp>
            <p:nvSpPr>
              <p:cNvPr id="32" name="Oval 103"/>
              <p:cNvSpPr/>
              <p:nvPr/>
            </p:nvSpPr>
            <p:spPr>
              <a:xfrm>
                <a:off x="2627784" y="2636912"/>
                <a:ext cx="1085056" cy="9524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de-DE" sz="1100">
                    <a:effectLst/>
                    <a:ea typeface="Times New Roman"/>
                    <a:cs typeface="Times New Roman"/>
                  </a:rPr>
                  <a:t> </a:t>
                </a:r>
                <a:endParaRPr lang="de-DE" sz="1100">
                  <a:effectLst/>
                  <a:ea typeface="SimSun"/>
                  <a:cs typeface="Times New Roman"/>
                </a:endParaRPr>
              </a:p>
            </p:txBody>
          </p:sp>
          <p:pic>
            <p:nvPicPr>
              <p:cNvPr id="33" name="Picture 104"/>
              <p:cNvPicPr>
                <a:picLocks noChangeAspect="1"/>
              </p:cNvPicPr>
              <p:nvPr/>
            </p:nvPicPr>
            <p:blipFill>
              <a:blip r:embed="rId4" cstate="print"/>
              <a:stretch>
                <a:fillRect/>
              </a:stretch>
            </p:blipFill>
            <p:spPr>
              <a:xfrm>
                <a:off x="2915816" y="2780928"/>
                <a:ext cx="592365" cy="666249"/>
              </a:xfrm>
              <a:prstGeom prst="rect">
                <a:avLst/>
              </a:prstGeom>
            </p:spPr>
          </p:pic>
        </p:grpSp>
        <p:grpSp>
          <p:nvGrpSpPr>
            <p:cNvPr id="13" name="组合 16"/>
            <p:cNvGrpSpPr/>
            <p:nvPr/>
          </p:nvGrpSpPr>
          <p:grpSpPr>
            <a:xfrm>
              <a:off x="5436096" y="2564904"/>
              <a:ext cx="1085056" cy="1024461"/>
              <a:chOff x="5148064" y="2708920"/>
              <a:chExt cx="1085056" cy="952453"/>
            </a:xfrm>
          </p:grpSpPr>
          <p:sp>
            <p:nvSpPr>
              <p:cNvPr id="30" name="Oval 101"/>
              <p:cNvSpPr/>
              <p:nvPr/>
            </p:nvSpPr>
            <p:spPr>
              <a:xfrm>
                <a:off x="5148064" y="2708920"/>
                <a:ext cx="1085056" cy="9524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de-DE" sz="1100">
                    <a:effectLst/>
                    <a:ea typeface="Times New Roman"/>
                    <a:cs typeface="Times New Roman"/>
                  </a:rPr>
                  <a:t> </a:t>
                </a:r>
                <a:endParaRPr lang="de-DE" sz="1100">
                  <a:effectLst/>
                  <a:ea typeface="SimSun"/>
                  <a:cs typeface="Times New Roman"/>
                </a:endParaRPr>
              </a:p>
            </p:txBody>
          </p:sp>
          <p:pic>
            <p:nvPicPr>
              <p:cNvPr id="31" name="Picture 102"/>
              <p:cNvPicPr>
                <a:picLocks noChangeAspect="1"/>
              </p:cNvPicPr>
              <p:nvPr/>
            </p:nvPicPr>
            <p:blipFill>
              <a:blip r:embed="rId5" cstate="print"/>
              <a:stretch>
                <a:fillRect/>
              </a:stretch>
            </p:blipFill>
            <p:spPr>
              <a:xfrm>
                <a:off x="5375838" y="2829861"/>
                <a:ext cx="607294" cy="680411"/>
              </a:xfrm>
              <a:prstGeom prst="rect">
                <a:avLst/>
              </a:prstGeom>
            </p:spPr>
          </p:pic>
        </p:grpSp>
        <p:grpSp>
          <p:nvGrpSpPr>
            <p:cNvPr id="14" name="组合 21"/>
            <p:cNvGrpSpPr/>
            <p:nvPr/>
          </p:nvGrpSpPr>
          <p:grpSpPr>
            <a:xfrm>
              <a:off x="7308304" y="2564904"/>
              <a:ext cx="1085056" cy="1024461"/>
              <a:chOff x="7020272" y="2564904"/>
              <a:chExt cx="1085056" cy="1024461"/>
            </a:xfrm>
          </p:grpSpPr>
          <p:sp>
            <p:nvSpPr>
              <p:cNvPr id="28" name="Oval 107"/>
              <p:cNvSpPr/>
              <p:nvPr/>
            </p:nvSpPr>
            <p:spPr>
              <a:xfrm>
                <a:off x="7020272" y="2564904"/>
                <a:ext cx="1085056" cy="10244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de-DE" sz="1100">
                    <a:effectLst/>
                    <a:ea typeface="Times New Roman"/>
                    <a:cs typeface="Times New Roman"/>
                  </a:rPr>
                  <a:t> </a:t>
                </a:r>
                <a:endParaRPr lang="de-DE" sz="1100">
                  <a:effectLst/>
                  <a:ea typeface="SimSun"/>
                  <a:cs typeface="Times New Roman"/>
                </a:endParaRPr>
              </a:p>
            </p:txBody>
          </p:sp>
          <p:pic>
            <p:nvPicPr>
              <p:cNvPr id="29" name="Picture 108"/>
              <p:cNvPicPr>
                <a:picLocks noChangeAspect="1"/>
              </p:cNvPicPr>
              <p:nvPr/>
            </p:nvPicPr>
            <p:blipFill>
              <a:blip r:embed="rId6" cstate="print"/>
              <a:stretch>
                <a:fillRect/>
              </a:stretch>
            </p:blipFill>
            <p:spPr>
              <a:xfrm>
                <a:off x="7308304" y="2708920"/>
                <a:ext cx="540678" cy="759265"/>
              </a:xfrm>
              <a:prstGeom prst="rect">
                <a:avLst/>
              </a:prstGeom>
            </p:spPr>
          </p:pic>
        </p:grpSp>
        <p:sp>
          <p:nvSpPr>
            <p:cNvPr id="15" name="右箭头 14"/>
            <p:cNvSpPr/>
            <p:nvPr/>
          </p:nvSpPr>
          <p:spPr>
            <a:xfrm>
              <a:off x="1907704" y="2996952"/>
              <a:ext cx="576064"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16" name="右箭头 15"/>
            <p:cNvSpPr/>
            <p:nvPr/>
          </p:nvSpPr>
          <p:spPr>
            <a:xfrm>
              <a:off x="3707904" y="2996952"/>
              <a:ext cx="576064"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17" name="矩形 16"/>
            <p:cNvSpPr/>
            <p:nvPr/>
          </p:nvSpPr>
          <p:spPr>
            <a:xfrm>
              <a:off x="4355976" y="2780928"/>
              <a:ext cx="434734" cy="461665"/>
            </a:xfrm>
            <a:prstGeom prst="rect">
              <a:avLst/>
            </a:prstGeom>
          </p:spPr>
          <p:txBody>
            <a:bodyPr wrap="none">
              <a:spAutoFit/>
            </a:bodyPr>
            <a:lstStyle/>
            <a:p>
              <a:pPr algn="ctr"/>
              <a:r>
                <a:rPr lang="en-US" altLang="zh-CN" sz="2400" dirty="0" smtClean="0"/>
                <a:t>…</a:t>
              </a:r>
              <a:endParaRPr lang="zh-CN" altLang="en-US" sz="2400" dirty="0"/>
            </a:p>
          </p:txBody>
        </p:sp>
        <p:sp>
          <p:nvSpPr>
            <p:cNvPr id="18" name="右箭头 17"/>
            <p:cNvSpPr/>
            <p:nvPr/>
          </p:nvSpPr>
          <p:spPr>
            <a:xfrm>
              <a:off x="4788024" y="2996952"/>
              <a:ext cx="576064"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19" name="右箭头 18"/>
            <p:cNvSpPr/>
            <p:nvPr/>
          </p:nvSpPr>
          <p:spPr>
            <a:xfrm>
              <a:off x="6660232" y="2996952"/>
              <a:ext cx="576064"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graphicFrame>
          <p:nvGraphicFramePr>
            <p:cNvPr id="20" name="对象 19"/>
            <p:cNvGraphicFramePr>
              <a:graphicFrameLocks noChangeAspect="1"/>
            </p:cNvGraphicFramePr>
            <p:nvPr/>
          </p:nvGraphicFramePr>
          <p:xfrm>
            <a:off x="1115616" y="3789040"/>
            <a:ext cx="431800" cy="228600"/>
          </p:xfrm>
          <a:graphic>
            <a:graphicData uri="http://schemas.openxmlformats.org/presentationml/2006/ole">
              <mc:AlternateContent xmlns:mc="http://schemas.openxmlformats.org/markup-compatibility/2006">
                <mc:Choice xmlns:v="urn:schemas-microsoft-com:vml" Requires="v">
                  <p:oleObj spid="_x0000_s6159" name="Equation" r:id="rId7" imgW="431640" imgH="228600" progId="Equation.DSMT4">
                    <p:embed/>
                  </p:oleObj>
                </mc:Choice>
                <mc:Fallback>
                  <p:oleObj name="Equation" r:id="rId7" imgW="431640" imgH="228600" progId="Equation.DSMT4">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5616" y="3789040"/>
                          <a:ext cx="4318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3"/>
            <p:cNvGraphicFramePr>
              <a:graphicFrameLocks noChangeAspect="1"/>
            </p:cNvGraphicFramePr>
            <p:nvPr/>
          </p:nvGraphicFramePr>
          <p:xfrm>
            <a:off x="2915816" y="3789040"/>
            <a:ext cx="431800" cy="215825"/>
          </p:xfrm>
          <a:graphic>
            <a:graphicData uri="http://schemas.openxmlformats.org/presentationml/2006/ole">
              <mc:AlternateContent xmlns:mc="http://schemas.openxmlformats.org/markup-compatibility/2006">
                <mc:Choice xmlns:v="urn:schemas-microsoft-com:vml" Requires="v">
                  <p:oleObj spid="_x0000_s6160" name="Equation" r:id="rId9" imgW="431640" imgH="228600" progId="Equation.DSMT4">
                    <p:embed/>
                  </p:oleObj>
                </mc:Choice>
                <mc:Fallback>
                  <p:oleObj name="Equation" r:id="rId9" imgW="431640" imgH="228600" progId="Equation.DSMT4">
                    <p:embed/>
                    <p:pic>
                      <p:nvPicPr>
                        <p:cNvPr id="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816" y="3789040"/>
                          <a:ext cx="431800" cy="21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4"/>
            <p:cNvGraphicFramePr>
              <a:graphicFrameLocks noChangeAspect="1"/>
            </p:cNvGraphicFramePr>
            <p:nvPr/>
          </p:nvGraphicFramePr>
          <p:xfrm>
            <a:off x="5796136" y="3789040"/>
            <a:ext cx="431800" cy="228600"/>
          </p:xfrm>
          <a:graphic>
            <a:graphicData uri="http://schemas.openxmlformats.org/presentationml/2006/ole">
              <mc:AlternateContent xmlns:mc="http://schemas.openxmlformats.org/markup-compatibility/2006">
                <mc:Choice xmlns:v="urn:schemas-microsoft-com:vml" Requires="v">
                  <p:oleObj spid="_x0000_s6161" name="Equation" r:id="rId11" imgW="431640" imgH="228600" progId="Equation.DSMT4">
                    <p:embed/>
                  </p:oleObj>
                </mc:Choice>
                <mc:Fallback>
                  <p:oleObj name="Equation" r:id="rId11" imgW="431640" imgH="228600" progId="Equation.DSMT4">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6136" y="3789040"/>
                          <a:ext cx="4318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5"/>
            <p:cNvGraphicFramePr>
              <a:graphicFrameLocks noChangeAspect="1"/>
            </p:cNvGraphicFramePr>
            <p:nvPr/>
          </p:nvGraphicFramePr>
          <p:xfrm>
            <a:off x="7668344" y="3789040"/>
            <a:ext cx="431800" cy="228600"/>
          </p:xfrm>
          <a:graphic>
            <a:graphicData uri="http://schemas.openxmlformats.org/presentationml/2006/ole">
              <mc:AlternateContent xmlns:mc="http://schemas.openxmlformats.org/markup-compatibility/2006">
                <mc:Choice xmlns:v="urn:schemas-microsoft-com:vml" Requires="v">
                  <p:oleObj spid="_x0000_s6162" name="Equation" r:id="rId13" imgW="431640" imgH="228600" progId="Equation.DSMT4">
                    <p:embed/>
                  </p:oleObj>
                </mc:Choice>
                <mc:Fallback>
                  <p:oleObj name="Equation" r:id="rId13" imgW="431640" imgH="228600" progId="Equation.DSMT4">
                    <p:embed/>
                    <p:pic>
                      <p:nvPicPr>
                        <p:cNvPr id="0"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68344" y="3789040"/>
                          <a:ext cx="4318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对象 23"/>
            <p:cNvGraphicFramePr>
              <a:graphicFrameLocks noChangeAspect="1"/>
            </p:cNvGraphicFramePr>
            <p:nvPr/>
          </p:nvGraphicFramePr>
          <p:xfrm>
            <a:off x="1907704" y="3789040"/>
            <a:ext cx="635000" cy="228600"/>
          </p:xfrm>
          <a:graphic>
            <a:graphicData uri="http://schemas.openxmlformats.org/presentationml/2006/ole">
              <mc:AlternateContent xmlns:mc="http://schemas.openxmlformats.org/markup-compatibility/2006">
                <mc:Choice xmlns:v="urn:schemas-microsoft-com:vml" Requires="v">
                  <p:oleObj spid="_x0000_s6163" name="Equation" r:id="rId15" imgW="634680" imgH="228600" progId="Equation.DSMT4">
                    <p:embed/>
                  </p:oleObj>
                </mc:Choice>
                <mc:Fallback>
                  <p:oleObj name="Equation" r:id="rId15" imgW="634680" imgH="228600" progId="Equation.DSMT4">
                    <p:embed/>
                    <p:pic>
                      <p:nvPicPr>
                        <p:cNvPr id="0"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07704" y="3789040"/>
                          <a:ext cx="6350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7"/>
            <p:cNvGraphicFramePr>
              <a:graphicFrameLocks noChangeAspect="1"/>
            </p:cNvGraphicFramePr>
            <p:nvPr/>
          </p:nvGraphicFramePr>
          <p:xfrm>
            <a:off x="3707904" y="3789040"/>
            <a:ext cx="622300" cy="228600"/>
          </p:xfrm>
          <a:graphic>
            <a:graphicData uri="http://schemas.openxmlformats.org/presentationml/2006/ole">
              <mc:AlternateContent xmlns:mc="http://schemas.openxmlformats.org/markup-compatibility/2006">
                <mc:Choice xmlns:v="urn:schemas-microsoft-com:vml" Requires="v">
                  <p:oleObj spid="_x0000_s6164" name="Equation" r:id="rId17" imgW="622080" imgH="228600" progId="Equation.DSMT4">
                    <p:embed/>
                  </p:oleObj>
                </mc:Choice>
                <mc:Fallback>
                  <p:oleObj name="Equation" r:id="rId17" imgW="622080" imgH="228600" progId="Equation.DSMT4">
                    <p:embed/>
                    <p:pic>
                      <p:nvPicPr>
                        <p:cNvPr id="0" name="Picture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07904" y="3789040"/>
                          <a:ext cx="6223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8"/>
            <p:cNvGraphicFramePr>
              <a:graphicFrameLocks noChangeAspect="1"/>
            </p:cNvGraphicFramePr>
            <p:nvPr/>
          </p:nvGraphicFramePr>
          <p:xfrm>
            <a:off x="4787900" y="3783013"/>
            <a:ext cx="635000" cy="241300"/>
          </p:xfrm>
          <a:graphic>
            <a:graphicData uri="http://schemas.openxmlformats.org/presentationml/2006/ole">
              <mc:AlternateContent xmlns:mc="http://schemas.openxmlformats.org/markup-compatibility/2006">
                <mc:Choice xmlns:v="urn:schemas-microsoft-com:vml" Requires="v">
                  <p:oleObj spid="_x0000_s6165" name="Equation" r:id="rId19" imgW="634680" imgH="241200" progId="Equation.DSMT4">
                    <p:embed/>
                  </p:oleObj>
                </mc:Choice>
                <mc:Fallback>
                  <p:oleObj name="Equation" r:id="rId19" imgW="634680" imgH="241200" progId="Equation.DSMT4">
                    <p:embed/>
                    <p:pic>
                      <p:nvPicPr>
                        <p:cNvPr id="0" name="Picture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87900" y="3783013"/>
                          <a:ext cx="6350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9"/>
            <p:cNvGraphicFramePr>
              <a:graphicFrameLocks noChangeAspect="1"/>
            </p:cNvGraphicFramePr>
            <p:nvPr/>
          </p:nvGraphicFramePr>
          <p:xfrm>
            <a:off x="6660232" y="3789040"/>
            <a:ext cx="635000" cy="228600"/>
          </p:xfrm>
          <a:graphic>
            <a:graphicData uri="http://schemas.openxmlformats.org/presentationml/2006/ole">
              <mc:AlternateContent xmlns:mc="http://schemas.openxmlformats.org/markup-compatibility/2006">
                <mc:Choice xmlns:v="urn:schemas-microsoft-com:vml" Requires="v">
                  <p:oleObj spid="_x0000_s6166" name="Equation" r:id="rId21" imgW="634680" imgH="228600" progId="Equation.DSMT4">
                    <p:embed/>
                  </p:oleObj>
                </mc:Choice>
                <mc:Fallback>
                  <p:oleObj name="Equation" r:id="rId21" imgW="634680" imgH="228600" progId="Equation.DSMT4">
                    <p:embed/>
                    <p:pic>
                      <p:nvPicPr>
                        <p:cNvPr id="0" name="Picture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60232" y="3789040"/>
                          <a:ext cx="6350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6" name="TextBox 35"/>
          <p:cNvSpPr txBox="1"/>
          <p:nvPr/>
        </p:nvSpPr>
        <p:spPr>
          <a:xfrm>
            <a:off x="395536" y="1268760"/>
            <a:ext cx="8208912" cy="2635593"/>
          </a:xfrm>
          <a:prstGeom prst="rect">
            <a:avLst/>
          </a:prstGeom>
          <a:noFill/>
        </p:spPr>
        <p:txBody>
          <a:bodyPr wrap="square" lIns="0" tIns="0" rIns="0" bIns="0" rtlCol="0">
            <a:spAutoFit/>
          </a:bodyPr>
          <a:lstStyle/>
          <a:p>
            <a:pPr>
              <a:lnSpc>
                <a:spcPct val="108000"/>
              </a:lnSpc>
              <a:spcAft>
                <a:spcPts val="1008"/>
              </a:spcAft>
              <a:buFont typeface="Arial" pitchFamily="34" charset="0"/>
              <a:buChar char="•"/>
            </a:pPr>
            <a:r>
              <a:rPr lang="en-US" altLang="zh-CN" sz="2000" dirty="0" smtClean="0"/>
              <a:t>  </a:t>
            </a:r>
            <a:r>
              <a:rPr lang="en-US" altLang="zh-CN" dirty="0" smtClean="0">
                <a:latin typeface="Times New Roman" pitchFamily="18" charset="0"/>
                <a:cs typeface="Times New Roman" pitchFamily="18" charset="0"/>
              </a:rPr>
              <a:t>Find a graph walk in </a:t>
            </a:r>
            <a:r>
              <a:rPr lang="en-US" altLang="zh-CN" dirty="0" err="1" smtClean="0">
                <a:latin typeface="Times New Roman" pitchFamily="18" charset="0"/>
                <a:cs typeface="Times New Roman" pitchFamily="18" charset="0"/>
              </a:rPr>
              <a:t>morphable</a:t>
            </a:r>
            <a:r>
              <a:rPr lang="en-US" altLang="zh-CN" dirty="0" smtClean="0">
                <a:latin typeface="Times New Roman" pitchFamily="18" charset="0"/>
                <a:cs typeface="Times New Roman" pitchFamily="18" charset="0"/>
              </a:rPr>
              <a:t> graph</a:t>
            </a:r>
          </a:p>
          <a:p>
            <a:pPr>
              <a:lnSpc>
                <a:spcPct val="108000"/>
              </a:lnSpc>
              <a:spcAft>
                <a:spcPts val="1008"/>
              </a:spcAft>
              <a:buFont typeface="Arial" pitchFamily="34" charset="0"/>
              <a:buChar char="•"/>
            </a:pPr>
            <a:endParaRPr lang="en-US" altLang="zh-CN" sz="2000" dirty="0" smtClean="0"/>
          </a:p>
          <a:p>
            <a:pPr>
              <a:lnSpc>
                <a:spcPct val="108000"/>
              </a:lnSpc>
              <a:spcAft>
                <a:spcPts val="1008"/>
              </a:spcAft>
              <a:buFont typeface="Arial" pitchFamily="34" charset="0"/>
              <a:buChar char="•"/>
            </a:pPr>
            <a:endParaRPr lang="en-US" altLang="zh-CN" sz="2000" dirty="0" smtClean="0"/>
          </a:p>
          <a:p>
            <a:pPr>
              <a:lnSpc>
                <a:spcPct val="108000"/>
              </a:lnSpc>
              <a:spcAft>
                <a:spcPts val="1008"/>
              </a:spcAft>
              <a:buFont typeface="Arial" pitchFamily="34" charset="0"/>
              <a:buChar char="•"/>
            </a:pPr>
            <a:endParaRPr lang="en-US" altLang="zh-CN" sz="2000" dirty="0" smtClean="0"/>
          </a:p>
          <a:p>
            <a:pPr>
              <a:lnSpc>
                <a:spcPct val="108000"/>
              </a:lnSpc>
              <a:spcAft>
                <a:spcPts val="1008"/>
              </a:spcAft>
            </a:pPr>
            <a:endParaRPr lang="en-US" altLang="zh-CN" sz="2000" dirty="0" smtClean="0"/>
          </a:p>
          <a:p>
            <a:pPr>
              <a:lnSpc>
                <a:spcPct val="108000"/>
              </a:lnSpc>
              <a:spcAft>
                <a:spcPts val="1008"/>
              </a:spcAft>
              <a:buFont typeface="Arial" pitchFamily="34" charset="0"/>
              <a:buChar char="•"/>
            </a:pPr>
            <a:r>
              <a:rPr lang="en-US" altLang="zh-CN" sz="2000" dirty="0" smtClean="0"/>
              <a:t>  </a:t>
            </a:r>
            <a:r>
              <a:rPr lang="en-US" altLang="zh-CN" dirty="0" smtClean="0">
                <a:latin typeface="Times New Roman" pitchFamily="18" charset="0"/>
                <a:cs typeface="Times New Roman" pitchFamily="18" charset="0"/>
              </a:rPr>
              <a:t>Generate motion samples from </a:t>
            </a:r>
            <a:r>
              <a:rPr lang="en-US" altLang="zh-CN" dirty="0" err="1" smtClean="0">
                <a:latin typeface="Times New Roman" pitchFamily="18" charset="0"/>
                <a:cs typeface="Times New Roman" pitchFamily="18" charset="0"/>
              </a:rPr>
              <a:t>morphable</a:t>
            </a:r>
            <a:r>
              <a:rPr lang="en-US" altLang="zh-CN" dirty="0" smtClean="0">
                <a:latin typeface="Times New Roman" pitchFamily="18" charset="0"/>
                <a:cs typeface="Times New Roman" pitchFamily="18" charset="0"/>
              </a:rPr>
              <a:t> model and transition model</a:t>
            </a:r>
            <a:endParaRPr lang="zh-CN" altLang="en-US" dirty="0" err="1" smtClean="0">
              <a:latin typeface="Times New Roman" pitchFamily="18" charset="0"/>
              <a:cs typeface="Times New Roman" pitchFamily="18" charset="0"/>
            </a:endParaRPr>
          </a:p>
        </p:txBody>
      </p:sp>
      <p:graphicFrame>
        <p:nvGraphicFramePr>
          <p:cNvPr id="37" name="对象 36"/>
          <p:cNvGraphicFramePr>
            <a:graphicFrameLocks noChangeAspect="1"/>
          </p:cNvGraphicFramePr>
          <p:nvPr/>
        </p:nvGraphicFramePr>
        <p:xfrm>
          <a:off x="971601" y="4077072"/>
          <a:ext cx="576064" cy="304975"/>
        </p:xfrm>
        <a:graphic>
          <a:graphicData uri="http://schemas.openxmlformats.org/presentationml/2006/ole">
            <mc:AlternateContent xmlns:mc="http://schemas.openxmlformats.org/markup-compatibility/2006">
              <mc:Choice xmlns:v="urn:schemas-microsoft-com:vml" Requires="v">
                <p:oleObj spid="_x0000_s6167" name="Equation" r:id="rId23" imgW="431640" imgH="228600" progId="Equation.DSMT4">
                  <p:embed/>
                </p:oleObj>
              </mc:Choice>
              <mc:Fallback>
                <p:oleObj name="Equation" r:id="rId23" imgW="431640" imgH="228600" progId="Equation.DSMT4">
                  <p:embed/>
                  <p:pic>
                    <p:nvPicPr>
                      <p:cNvPr id="0" name="Picture 1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71601" y="4077072"/>
                        <a:ext cx="576064" cy="30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右箭头 37"/>
          <p:cNvSpPr/>
          <p:nvPr/>
        </p:nvSpPr>
        <p:spPr>
          <a:xfrm rot="5400000">
            <a:off x="1043608" y="4581128"/>
            <a:ext cx="504056"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39" name="右箭头 38"/>
          <p:cNvSpPr/>
          <p:nvPr/>
        </p:nvSpPr>
        <p:spPr>
          <a:xfrm>
            <a:off x="1619672" y="4149080"/>
            <a:ext cx="504056"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pic>
        <p:nvPicPr>
          <p:cNvPr id="40" name="Picture 110"/>
          <p:cNvPicPr>
            <a:picLocks noChangeAspect="1"/>
          </p:cNvPicPr>
          <p:nvPr/>
        </p:nvPicPr>
        <p:blipFill>
          <a:blip r:embed="rId3" cstate="print"/>
          <a:stretch>
            <a:fillRect/>
          </a:stretch>
        </p:blipFill>
        <p:spPr>
          <a:xfrm>
            <a:off x="827584" y="5157192"/>
            <a:ext cx="864096" cy="936392"/>
          </a:xfrm>
          <a:prstGeom prst="rect">
            <a:avLst/>
          </a:prstGeom>
        </p:spPr>
      </p:pic>
      <p:graphicFrame>
        <p:nvGraphicFramePr>
          <p:cNvPr id="41" name="Object 11"/>
          <p:cNvGraphicFramePr>
            <a:graphicFrameLocks noChangeAspect="1"/>
          </p:cNvGraphicFramePr>
          <p:nvPr/>
        </p:nvGraphicFramePr>
        <p:xfrm>
          <a:off x="2195736" y="4077072"/>
          <a:ext cx="936104" cy="336799"/>
        </p:xfrm>
        <a:graphic>
          <a:graphicData uri="http://schemas.openxmlformats.org/presentationml/2006/ole">
            <mc:AlternateContent xmlns:mc="http://schemas.openxmlformats.org/markup-compatibility/2006">
              <mc:Choice xmlns:v="urn:schemas-microsoft-com:vml" Requires="v">
                <p:oleObj spid="_x0000_s6168" name="Equation" r:id="rId25" imgW="634680" imgH="228600" progId="Equation.DSMT4">
                  <p:embed/>
                </p:oleObj>
              </mc:Choice>
              <mc:Fallback>
                <p:oleObj name="Equation" r:id="rId25" imgW="634680" imgH="228600" progId="Equation.DSMT4">
                  <p:embed/>
                  <p:pic>
                    <p:nvPicPr>
                      <p:cNvPr id="0" name="Picture 1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95736" y="4077072"/>
                        <a:ext cx="936104" cy="336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 name="右箭头 41"/>
          <p:cNvSpPr/>
          <p:nvPr/>
        </p:nvSpPr>
        <p:spPr>
          <a:xfrm rot="5400000">
            <a:off x="2411760" y="4581128"/>
            <a:ext cx="504056"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43" name="右箭头 42"/>
          <p:cNvSpPr/>
          <p:nvPr/>
        </p:nvSpPr>
        <p:spPr>
          <a:xfrm>
            <a:off x="3203848" y="4149080"/>
            <a:ext cx="504056"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44" name="矩形 43"/>
          <p:cNvSpPr/>
          <p:nvPr/>
        </p:nvSpPr>
        <p:spPr>
          <a:xfrm>
            <a:off x="5220072" y="3933056"/>
            <a:ext cx="360040" cy="400110"/>
          </a:xfrm>
          <a:prstGeom prst="rect">
            <a:avLst/>
          </a:prstGeom>
        </p:spPr>
        <p:txBody>
          <a:bodyPr wrap="square">
            <a:spAutoFit/>
          </a:bodyPr>
          <a:lstStyle/>
          <a:p>
            <a:r>
              <a:rPr lang="en-US" altLang="zh-CN" sz="2000" dirty="0" smtClean="0"/>
              <a:t>…</a:t>
            </a:r>
            <a:endParaRPr lang="zh-CN" altLang="en-US" sz="2000" dirty="0"/>
          </a:p>
        </p:txBody>
      </p:sp>
      <p:sp>
        <p:nvSpPr>
          <p:cNvPr id="45" name="右箭头 44"/>
          <p:cNvSpPr/>
          <p:nvPr/>
        </p:nvSpPr>
        <p:spPr>
          <a:xfrm>
            <a:off x="5580112" y="4149080"/>
            <a:ext cx="504056"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graphicFrame>
        <p:nvGraphicFramePr>
          <p:cNvPr id="46" name="Object 12"/>
          <p:cNvGraphicFramePr>
            <a:graphicFrameLocks noChangeAspect="1"/>
          </p:cNvGraphicFramePr>
          <p:nvPr/>
        </p:nvGraphicFramePr>
        <p:xfrm>
          <a:off x="3787775" y="4076700"/>
          <a:ext cx="847725" cy="311150"/>
        </p:xfrm>
        <a:graphic>
          <a:graphicData uri="http://schemas.openxmlformats.org/presentationml/2006/ole">
            <mc:AlternateContent xmlns:mc="http://schemas.openxmlformats.org/markup-compatibility/2006">
              <mc:Choice xmlns:v="urn:schemas-microsoft-com:vml" Requires="v">
                <p:oleObj spid="_x0000_s6169" name="Equation" r:id="rId27" imgW="622080" imgH="228600" progId="Equation.DSMT4">
                  <p:embed/>
                </p:oleObj>
              </mc:Choice>
              <mc:Fallback>
                <p:oleObj name="Equation" r:id="rId27" imgW="622080" imgH="228600" progId="Equation.DSMT4">
                  <p:embed/>
                  <p:pic>
                    <p:nvPicPr>
                      <p:cNvPr id="0" name="Picture 1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87775" y="4076700"/>
                        <a:ext cx="847725"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13"/>
          <p:cNvGraphicFramePr>
            <a:graphicFrameLocks noChangeAspect="1"/>
          </p:cNvGraphicFramePr>
          <p:nvPr/>
        </p:nvGraphicFramePr>
        <p:xfrm>
          <a:off x="6148189" y="4068763"/>
          <a:ext cx="865188" cy="328612"/>
        </p:xfrm>
        <a:graphic>
          <a:graphicData uri="http://schemas.openxmlformats.org/presentationml/2006/ole">
            <mc:AlternateContent xmlns:mc="http://schemas.openxmlformats.org/markup-compatibility/2006">
              <mc:Choice xmlns:v="urn:schemas-microsoft-com:vml" Requires="v">
                <p:oleObj spid="_x0000_s6170" name="Equation" r:id="rId29" imgW="634680" imgH="241200" progId="Equation.DSMT4">
                  <p:embed/>
                </p:oleObj>
              </mc:Choice>
              <mc:Fallback>
                <p:oleObj name="Equation" r:id="rId29" imgW="634680" imgH="241200" progId="Equation.DSMT4">
                  <p:embed/>
                  <p:pic>
                    <p:nvPicPr>
                      <p:cNvPr id="0" name="Picture 1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148189" y="4068763"/>
                        <a:ext cx="865188" cy="32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 name="右箭头 47"/>
          <p:cNvSpPr/>
          <p:nvPr/>
        </p:nvSpPr>
        <p:spPr>
          <a:xfrm>
            <a:off x="7092280" y="4149080"/>
            <a:ext cx="504056"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graphicFrame>
        <p:nvGraphicFramePr>
          <p:cNvPr id="49" name="Object 14"/>
          <p:cNvGraphicFramePr>
            <a:graphicFrameLocks noChangeAspect="1"/>
          </p:cNvGraphicFramePr>
          <p:nvPr/>
        </p:nvGraphicFramePr>
        <p:xfrm>
          <a:off x="7669014" y="4084638"/>
          <a:ext cx="865188" cy="311150"/>
        </p:xfrm>
        <a:graphic>
          <a:graphicData uri="http://schemas.openxmlformats.org/presentationml/2006/ole">
            <mc:AlternateContent xmlns:mc="http://schemas.openxmlformats.org/markup-compatibility/2006">
              <mc:Choice xmlns:v="urn:schemas-microsoft-com:vml" Requires="v">
                <p:oleObj spid="_x0000_s6171" name="Equation" r:id="rId31" imgW="634680" imgH="228600" progId="Equation.DSMT4">
                  <p:embed/>
                </p:oleObj>
              </mc:Choice>
              <mc:Fallback>
                <p:oleObj name="Equation" r:id="rId31" imgW="634680" imgH="228600" progId="Equation.DSMT4">
                  <p:embed/>
                  <p:pic>
                    <p:nvPicPr>
                      <p:cNvPr id="0" name="Picture 1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669014" y="4084638"/>
                        <a:ext cx="865188"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右箭头 49"/>
          <p:cNvSpPr/>
          <p:nvPr/>
        </p:nvSpPr>
        <p:spPr>
          <a:xfrm rot="5400000">
            <a:off x="4067944" y="4581128"/>
            <a:ext cx="504056"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51" name="右箭头 50"/>
          <p:cNvSpPr/>
          <p:nvPr/>
        </p:nvSpPr>
        <p:spPr>
          <a:xfrm rot="5400000">
            <a:off x="6372200" y="4581128"/>
            <a:ext cx="504056"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52" name="右箭头 51"/>
          <p:cNvSpPr/>
          <p:nvPr/>
        </p:nvSpPr>
        <p:spPr>
          <a:xfrm rot="5400000">
            <a:off x="7956376" y="4581128"/>
            <a:ext cx="504056"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pic>
        <p:nvPicPr>
          <p:cNvPr id="53" name="Picture 15"/>
          <p:cNvPicPr>
            <a:picLocks noChangeAspect="1" noChangeArrowheads="1"/>
          </p:cNvPicPr>
          <p:nvPr/>
        </p:nvPicPr>
        <p:blipFill>
          <a:blip r:embed="rId33" cstate="print"/>
          <a:srcRect/>
          <a:stretch>
            <a:fillRect/>
          </a:stretch>
        </p:blipFill>
        <p:spPr bwMode="auto">
          <a:xfrm>
            <a:off x="2267744" y="5157192"/>
            <a:ext cx="864096" cy="936104"/>
          </a:xfrm>
          <a:prstGeom prst="rect">
            <a:avLst/>
          </a:prstGeom>
          <a:noFill/>
          <a:ln w="9525">
            <a:noFill/>
            <a:miter lim="800000"/>
            <a:headEnd/>
            <a:tailEnd/>
          </a:ln>
        </p:spPr>
      </p:pic>
      <p:pic>
        <p:nvPicPr>
          <p:cNvPr id="54" name="Picture 16"/>
          <p:cNvPicPr>
            <a:picLocks noChangeAspect="1" noChangeArrowheads="1"/>
          </p:cNvPicPr>
          <p:nvPr/>
        </p:nvPicPr>
        <p:blipFill>
          <a:blip r:embed="rId34" cstate="print"/>
          <a:srcRect/>
          <a:stretch>
            <a:fillRect/>
          </a:stretch>
        </p:blipFill>
        <p:spPr bwMode="auto">
          <a:xfrm>
            <a:off x="3851920" y="5157192"/>
            <a:ext cx="864096" cy="936104"/>
          </a:xfrm>
          <a:prstGeom prst="rect">
            <a:avLst/>
          </a:prstGeom>
          <a:noFill/>
          <a:ln w="9525">
            <a:noFill/>
            <a:miter lim="800000"/>
            <a:headEnd/>
            <a:tailEnd/>
          </a:ln>
        </p:spPr>
      </p:pic>
      <p:pic>
        <p:nvPicPr>
          <p:cNvPr id="55" name="Picture 17"/>
          <p:cNvPicPr>
            <a:picLocks noChangeAspect="1" noChangeArrowheads="1"/>
          </p:cNvPicPr>
          <p:nvPr/>
        </p:nvPicPr>
        <p:blipFill>
          <a:blip r:embed="rId35" cstate="print"/>
          <a:srcRect/>
          <a:stretch>
            <a:fillRect/>
          </a:stretch>
        </p:blipFill>
        <p:spPr bwMode="auto">
          <a:xfrm>
            <a:off x="6228184" y="5157192"/>
            <a:ext cx="864096" cy="936104"/>
          </a:xfrm>
          <a:prstGeom prst="rect">
            <a:avLst/>
          </a:prstGeom>
          <a:noFill/>
          <a:ln w="9525">
            <a:noFill/>
            <a:miter lim="800000"/>
            <a:headEnd/>
            <a:tailEnd/>
          </a:ln>
        </p:spPr>
      </p:pic>
      <p:pic>
        <p:nvPicPr>
          <p:cNvPr id="56" name="Picture 18"/>
          <p:cNvPicPr>
            <a:picLocks noChangeAspect="1" noChangeArrowheads="1"/>
          </p:cNvPicPr>
          <p:nvPr/>
        </p:nvPicPr>
        <p:blipFill>
          <a:blip r:embed="rId36" cstate="print"/>
          <a:srcRect/>
          <a:stretch>
            <a:fillRect/>
          </a:stretch>
        </p:blipFill>
        <p:spPr bwMode="auto">
          <a:xfrm>
            <a:off x="7740352" y="5157192"/>
            <a:ext cx="864096" cy="936104"/>
          </a:xfrm>
          <a:prstGeom prst="rect">
            <a:avLst/>
          </a:prstGeom>
          <a:noFill/>
          <a:ln w="9525">
            <a:noFill/>
            <a:miter lim="800000"/>
            <a:headEnd/>
            <a:tailEnd/>
          </a:ln>
        </p:spPr>
      </p:pic>
      <p:sp>
        <p:nvSpPr>
          <p:cNvPr id="57" name="右箭头 56"/>
          <p:cNvSpPr/>
          <p:nvPr/>
        </p:nvSpPr>
        <p:spPr>
          <a:xfrm>
            <a:off x="4716016" y="4149080"/>
            <a:ext cx="504056" cy="216024"/>
          </a:xfrm>
          <a:prstGeom prst="rightArrow">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58" name="加号 57"/>
          <p:cNvSpPr/>
          <p:nvPr/>
        </p:nvSpPr>
        <p:spPr>
          <a:xfrm>
            <a:off x="1835696" y="5445224"/>
            <a:ext cx="360040" cy="360040"/>
          </a:xfrm>
          <a:prstGeom prst="mathPlus">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59" name="加号 58"/>
          <p:cNvSpPr/>
          <p:nvPr/>
        </p:nvSpPr>
        <p:spPr>
          <a:xfrm>
            <a:off x="3275856" y="5445224"/>
            <a:ext cx="360040" cy="360040"/>
          </a:xfrm>
          <a:prstGeom prst="mathPlus">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60" name="加号 59"/>
          <p:cNvSpPr/>
          <p:nvPr/>
        </p:nvSpPr>
        <p:spPr>
          <a:xfrm>
            <a:off x="4860032" y="5445224"/>
            <a:ext cx="360040" cy="360040"/>
          </a:xfrm>
          <a:prstGeom prst="mathPlus">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61" name="加号 60"/>
          <p:cNvSpPr/>
          <p:nvPr/>
        </p:nvSpPr>
        <p:spPr>
          <a:xfrm>
            <a:off x="5796136" y="5445224"/>
            <a:ext cx="360040" cy="360040"/>
          </a:xfrm>
          <a:prstGeom prst="mathPlus">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62" name="加号 61"/>
          <p:cNvSpPr/>
          <p:nvPr/>
        </p:nvSpPr>
        <p:spPr>
          <a:xfrm>
            <a:off x="7236296" y="5445224"/>
            <a:ext cx="360040" cy="360040"/>
          </a:xfrm>
          <a:prstGeom prst="mathPlus">
            <a:avLst/>
          </a:prstGeom>
          <a:solidFill>
            <a:schemeClr val="bg2"/>
          </a:solidFill>
          <a:ln w="952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zh-CN" altLang="en-US" sz="2000" dirty="0" err="1" smtClean="0">
              <a:solidFill>
                <a:schemeClr val="tx1"/>
              </a:solidFill>
            </a:endParaRPr>
          </a:p>
        </p:txBody>
      </p:sp>
      <p:sp>
        <p:nvSpPr>
          <p:cNvPr id="63" name="矩形 62"/>
          <p:cNvSpPr/>
          <p:nvPr/>
        </p:nvSpPr>
        <p:spPr>
          <a:xfrm>
            <a:off x="5292080" y="5373216"/>
            <a:ext cx="360040" cy="400110"/>
          </a:xfrm>
          <a:prstGeom prst="rect">
            <a:avLst/>
          </a:prstGeom>
        </p:spPr>
        <p:txBody>
          <a:bodyPr wrap="square">
            <a:spAutoFit/>
          </a:bodyPr>
          <a:lstStyle/>
          <a:p>
            <a:r>
              <a:rPr lang="en-US" altLang="zh-CN" sz="2000" dirty="0" smtClean="0"/>
              <a:t>…</a:t>
            </a:r>
            <a:endParaRPr lang="zh-CN" altLang="en-US" sz="2000" dirty="0"/>
          </a:p>
        </p:txBody>
      </p:sp>
      <p:sp>
        <p:nvSpPr>
          <p:cNvPr id="64"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396000" y="365728"/>
            <a:ext cx="8352000" cy="900000"/>
          </a:xfrm>
        </p:spPr>
        <p:txBody>
          <a:bodyPr/>
          <a:lstStyle/>
          <a:p>
            <a:r>
              <a:rPr lang="en-US" sz="3200" dirty="0" smtClean="0">
                <a:latin typeface="Times New Roman" pitchFamily="18" charset="0"/>
                <a:cs typeface="Times New Roman" pitchFamily="18" charset="0"/>
              </a:rPr>
              <a:t>Procedures</a:t>
            </a:r>
            <a:r>
              <a:rPr lang="de-DE" sz="32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of Motion Graphs ++</a:t>
            </a:r>
            <a:endParaRPr lang="de-DE" dirty="0">
              <a:latin typeface="Times New Roman" pitchFamily="18" charset="0"/>
              <a:cs typeface="Times New Roman" pitchFamily="18" charset="0"/>
            </a:endParaRPr>
          </a:p>
        </p:txBody>
      </p:sp>
      <p:sp>
        <p:nvSpPr>
          <p:cNvPr id="4" name="Foliennummernplatzhalter 3"/>
          <p:cNvSpPr>
            <a:spLocks noGrp="1"/>
          </p:cNvSpPr>
          <p:nvPr>
            <p:ph type="sldNum" sz="quarter" idx="12"/>
          </p:nvPr>
        </p:nvSpPr>
        <p:spPr/>
        <p:txBody>
          <a:bodyPr/>
          <a:lstStyle/>
          <a:p>
            <a:fld id="{B8BD4307-8E25-4063-B042-91C9BB9E4C20}" type="slidenum">
              <a:rPr lang="de-DE" smtClean="0"/>
              <a:pPr/>
              <a:t>31</a:t>
            </a:fld>
            <a:endParaRPr lang="de-DE" dirty="0"/>
          </a:p>
        </p:txBody>
      </p:sp>
      <p:sp>
        <p:nvSpPr>
          <p:cNvPr id="14" name="Textplatzhalter 13"/>
          <p:cNvSpPr>
            <a:spLocks noGrp="1"/>
          </p:cNvSpPr>
          <p:nvPr>
            <p:ph type="body" sz="quarter" idx="19"/>
          </p:nvPr>
        </p:nvSpPr>
        <p:spPr/>
        <p:txBody>
          <a:bodyPr/>
          <a:lstStyle/>
          <a:p>
            <a:r>
              <a:rPr lang="en-US" dirty="0" smtClean="0">
                <a:latin typeface="Times New Roman" pitchFamily="18" charset="0"/>
                <a:cs typeface="Times New Roman" pitchFamily="18" charset="0"/>
              </a:rPr>
              <a:t>Methodology</a:t>
            </a:r>
            <a:endParaRPr lang="de-DE" dirty="0">
              <a:latin typeface="Times New Roman" pitchFamily="18" charset="0"/>
              <a:cs typeface="Times New Roman" pitchFamily="18" charset="0"/>
            </a:endParaRPr>
          </a:p>
        </p:txBody>
      </p:sp>
      <p:sp>
        <p:nvSpPr>
          <p:cNvPr id="15" name="Textplatzhalter 14"/>
          <p:cNvSpPr>
            <a:spLocks noGrp="1"/>
          </p:cNvSpPr>
          <p:nvPr>
            <p:ph type="body" sz="quarter" idx="20"/>
          </p:nvPr>
        </p:nvSpPr>
        <p:spPr/>
        <p:txBody>
          <a:bodyPr/>
          <a:lstStyle/>
          <a:p>
            <a:endParaRPr lang="de-DE" dirty="0"/>
          </a:p>
        </p:txBody>
      </p:sp>
      <p:sp>
        <p:nvSpPr>
          <p:cNvPr id="16" name="Textplatzhalter 15"/>
          <p:cNvSpPr>
            <a:spLocks noGrp="1"/>
          </p:cNvSpPr>
          <p:nvPr>
            <p:ph type="body" sz="quarter" idx="21"/>
          </p:nvPr>
        </p:nvSpPr>
        <p:spPr/>
        <p:txBody>
          <a:bodyPr/>
          <a:lstStyle/>
          <a:p>
            <a:endParaRPr lang="de-DE" dirty="0"/>
          </a:p>
        </p:txBody>
      </p:sp>
      <p:pic>
        <p:nvPicPr>
          <p:cNvPr id="11" name="内容占位符 12" descr="workflow of motion graphs++8.png"/>
          <p:cNvPicPr>
            <a:picLocks noGrp="1" noChangeAspect="1"/>
          </p:cNvPicPr>
          <p:nvPr>
            <p:ph idx="1"/>
          </p:nvPr>
        </p:nvPicPr>
        <p:blipFill>
          <a:blip r:embed="rId3" cstate="print"/>
          <a:stretch>
            <a:fillRect/>
          </a:stretch>
        </p:blipFill>
        <p:spPr>
          <a:xfrm>
            <a:off x="467544" y="2420888"/>
            <a:ext cx="8229600" cy="2594345"/>
          </a:xfrm>
        </p:spPr>
      </p:pic>
      <p:sp>
        <p:nvSpPr>
          <p:cNvPr id="12"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762291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Control Motion Synthesis</a:t>
            </a:r>
            <a:endParaRPr lang="zh-CN" altLang="en-US" dirty="0">
              <a:latin typeface="Times New Roman" pitchFamily="18" charset="0"/>
              <a:cs typeface="Times New Roman" pitchFamily="18" charset="0"/>
            </a:endParaRPr>
          </a:p>
        </p:txBody>
      </p:sp>
      <p:sp>
        <p:nvSpPr>
          <p:cNvPr id="5" name="灯片编号占位符 4"/>
          <p:cNvSpPr>
            <a:spLocks noGrp="1"/>
          </p:cNvSpPr>
          <p:nvPr>
            <p:ph type="sldNum" sz="quarter" idx="12"/>
          </p:nvPr>
        </p:nvSpPr>
        <p:spPr/>
        <p:txBody>
          <a:bodyPr/>
          <a:lstStyle/>
          <a:p>
            <a:fld id="{B8BD4307-8E25-4063-B042-91C9BB9E4C20}" type="slidenum">
              <a:rPr lang="en-US" noProof="0" smtClean="0">
                <a:solidFill>
                  <a:prstClr val="black"/>
                </a:solidFill>
              </a:rPr>
              <a:pPr/>
              <a:t>32</a:t>
            </a:fld>
            <a:endParaRPr lang="en-US" noProof="0" dirty="0">
              <a:solidFill>
                <a:prstClr val="black"/>
              </a:solidFill>
            </a:endParaRPr>
          </a:p>
        </p:txBody>
      </p:sp>
      <p:sp>
        <p:nvSpPr>
          <p:cNvPr id="7" name="文本占位符 6"/>
          <p:cNvSpPr>
            <a:spLocks noGrp="1"/>
          </p:cNvSpPr>
          <p:nvPr>
            <p:ph type="body" sz="quarter" idx="19"/>
          </p:nvPr>
        </p:nvSpPr>
        <p:spPr/>
        <p:txBody>
          <a:bodyPr/>
          <a:lstStyle/>
          <a:p>
            <a:r>
              <a:rPr lang="en-US" altLang="zh-CN" dirty="0" smtClean="0">
                <a:latin typeface="Times New Roman" pitchFamily="18" charset="0"/>
                <a:cs typeface="Times New Roman" pitchFamily="18" charset="0"/>
              </a:rPr>
              <a:t>Methodology</a:t>
            </a:r>
            <a:endParaRPr lang="zh-CN" altLang="en-US" dirty="0">
              <a:latin typeface="Times New Roman" pitchFamily="18" charset="0"/>
              <a:cs typeface="Times New Roman" pitchFamily="18" charset="0"/>
            </a:endParaRPr>
          </a:p>
        </p:txBody>
      </p:sp>
      <p:sp>
        <p:nvSpPr>
          <p:cNvPr id="8" name="文本占位符 7"/>
          <p:cNvSpPr>
            <a:spLocks noGrp="1"/>
          </p:cNvSpPr>
          <p:nvPr>
            <p:ph type="body" sz="quarter" idx="20"/>
          </p:nvPr>
        </p:nvSpPr>
        <p:spPr/>
        <p:txBody>
          <a:bodyPr/>
          <a:lstStyle/>
          <a:p>
            <a:endParaRPr lang="zh-CN" altLang="en-US"/>
          </a:p>
        </p:txBody>
      </p:sp>
      <p:sp>
        <p:nvSpPr>
          <p:cNvPr id="9" name="文本占位符 8"/>
          <p:cNvSpPr>
            <a:spLocks noGrp="1"/>
          </p:cNvSpPr>
          <p:nvPr>
            <p:ph type="body" sz="quarter" idx="21"/>
          </p:nvPr>
        </p:nvSpPr>
        <p:spPr/>
        <p:txBody>
          <a:bodyPr/>
          <a:lstStyle/>
          <a:p>
            <a:endParaRPr lang="zh-CN" altLang="en-US"/>
          </a:p>
        </p:txBody>
      </p:sp>
      <p:pic>
        <p:nvPicPr>
          <p:cNvPr id="10" name="图片 9"/>
          <p:cNvPicPr/>
          <p:nvPr/>
        </p:nvPicPr>
        <p:blipFill>
          <a:blip r:embed="rId3" cstate="print"/>
          <a:srcRect/>
          <a:stretch>
            <a:fillRect/>
          </a:stretch>
        </p:blipFill>
        <p:spPr bwMode="auto">
          <a:xfrm>
            <a:off x="611560" y="3212976"/>
            <a:ext cx="3672408" cy="2952328"/>
          </a:xfrm>
          <a:prstGeom prst="rect">
            <a:avLst/>
          </a:prstGeom>
          <a:noFill/>
          <a:ln w="9525">
            <a:noFill/>
            <a:miter lim="800000"/>
            <a:headEnd/>
            <a:tailEnd/>
          </a:ln>
        </p:spPr>
      </p:pic>
      <p:cxnSp>
        <p:nvCxnSpPr>
          <p:cNvPr id="11" name="直接箭头连接符 10"/>
          <p:cNvCxnSpPr/>
          <p:nvPr/>
        </p:nvCxnSpPr>
        <p:spPr>
          <a:xfrm flipV="1">
            <a:off x="1691680" y="3789040"/>
            <a:ext cx="360040"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267744" y="4005064"/>
            <a:ext cx="0"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1691680" y="5373216"/>
            <a:ext cx="360040" cy="2160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835696" y="5157192"/>
            <a:ext cx="122413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3275856" y="4509120"/>
            <a:ext cx="0" cy="3600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763688" y="3933056"/>
            <a:ext cx="305533" cy="338554"/>
          </a:xfrm>
          <a:prstGeom prst="rect">
            <a:avLst/>
          </a:prstGeom>
          <a:noFill/>
        </p:spPr>
        <p:txBody>
          <a:bodyPr wrap="square" lIns="91440" tIns="45720" rIns="91440" bIns="45720">
            <a:spAutoFit/>
          </a:bodyPr>
          <a:lstStyle/>
          <a:p>
            <a:pPr algn="ctr"/>
            <a:r>
              <a:rPr lang="en-US" altLang="zh-CN" sz="1600" b="1" cap="none" spc="0"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1</a:t>
            </a:r>
            <a:endParaRPr lang="zh-CN" altLang="en-US" sz="1600" b="1" cap="none" spc="0"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17" name="矩形 16"/>
          <p:cNvSpPr/>
          <p:nvPr/>
        </p:nvSpPr>
        <p:spPr>
          <a:xfrm>
            <a:off x="1907704" y="4509120"/>
            <a:ext cx="305533" cy="338554"/>
          </a:xfrm>
          <a:prstGeom prst="rect">
            <a:avLst/>
          </a:prstGeom>
          <a:noFill/>
        </p:spPr>
        <p:txBody>
          <a:bodyPr wrap="square" lIns="91440" tIns="45720" rIns="91440" bIns="45720">
            <a:spAutoFit/>
          </a:bodyPr>
          <a:lstStyle/>
          <a:p>
            <a:pPr algn="ctr"/>
            <a:r>
              <a:rPr lang="en-US" altLang="zh-CN" sz="1600" b="1" cap="none" spc="0"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2</a:t>
            </a:r>
            <a:endParaRPr lang="zh-CN" altLang="en-US" sz="1600" b="1" cap="none" spc="0"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18" name="矩形 17"/>
          <p:cNvSpPr/>
          <p:nvPr/>
        </p:nvSpPr>
        <p:spPr>
          <a:xfrm>
            <a:off x="1547664" y="5589240"/>
            <a:ext cx="305533" cy="338554"/>
          </a:xfrm>
          <a:prstGeom prst="rect">
            <a:avLst/>
          </a:prstGeom>
          <a:noFill/>
        </p:spPr>
        <p:txBody>
          <a:bodyPr wrap="square" lIns="91440" tIns="45720" rIns="91440" bIns="45720">
            <a:spAutoFit/>
          </a:bodyPr>
          <a:lstStyle/>
          <a:p>
            <a:pPr algn="ctr"/>
            <a:r>
              <a:rPr lang="en-US" altLang="zh-CN" sz="1600" b="1" cap="none" spc="0"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3</a:t>
            </a:r>
            <a:endParaRPr lang="zh-CN" altLang="en-US" sz="1600" b="1" cap="none" spc="0"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19" name="矩形 18"/>
          <p:cNvSpPr/>
          <p:nvPr/>
        </p:nvSpPr>
        <p:spPr>
          <a:xfrm>
            <a:off x="2483768" y="4725144"/>
            <a:ext cx="305533" cy="338554"/>
          </a:xfrm>
          <a:prstGeom prst="rect">
            <a:avLst/>
          </a:prstGeom>
          <a:noFill/>
        </p:spPr>
        <p:txBody>
          <a:bodyPr wrap="square" lIns="91440" tIns="45720" rIns="91440" bIns="45720">
            <a:spAutoFit/>
          </a:bodyPr>
          <a:lstStyle/>
          <a:p>
            <a:pPr algn="ctr"/>
            <a:r>
              <a:rPr lang="en-US" altLang="zh-CN" sz="1600" b="1" cap="none" spc="0"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4</a:t>
            </a:r>
            <a:endParaRPr lang="zh-CN" altLang="en-US" sz="1600" b="1" cap="none" spc="0"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20" name="矩形 19"/>
          <p:cNvSpPr/>
          <p:nvPr/>
        </p:nvSpPr>
        <p:spPr>
          <a:xfrm>
            <a:off x="2915816" y="4509120"/>
            <a:ext cx="305533" cy="338554"/>
          </a:xfrm>
          <a:prstGeom prst="rect">
            <a:avLst/>
          </a:prstGeom>
          <a:noFill/>
        </p:spPr>
        <p:txBody>
          <a:bodyPr wrap="square" lIns="91440" tIns="45720" rIns="91440" bIns="45720">
            <a:spAutoFit/>
          </a:bodyPr>
          <a:lstStyle/>
          <a:p>
            <a:pPr algn="ctr"/>
            <a:r>
              <a:rPr lang="en-US" altLang="zh-CN" sz="1600" b="1" cap="none" spc="0"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5</a:t>
            </a:r>
            <a:endParaRPr lang="zh-CN" altLang="en-US" sz="1600" b="1" cap="none" spc="0"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endParaRPr>
          </a:p>
        </p:txBody>
      </p:sp>
      <p:pic>
        <p:nvPicPr>
          <p:cNvPr id="21" name="Picture 2"/>
          <p:cNvPicPr>
            <a:picLocks noChangeAspect="1" noChangeArrowheads="1"/>
          </p:cNvPicPr>
          <p:nvPr/>
        </p:nvPicPr>
        <p:blipFill>
          <a:blip r:embed="rId4" cstate="print"/>
          <a:srcRect/>
          <a:stretch>
            <a:fillRect/>
          </a:stretch>
        </p:blipFill>
        <p:spPr bwMode="auto">
          <a:xfrm>
            <a:off x="4716016" y="3356992"/>
            <a:ext cx="3600400" cy="2808312"/>
          </a:xfrm>
          <a:prstGeom prst="rect">
            <a:avLst/>
          </a:prstGeom>
          <a:noFill/>
          <a:ln w="9525">
            <a:noFill/>
            <a:miter lim="800000"/>
            <a:headEnd/>
            <a:tailEnd/>
          </a:ln>
        </p:spPr>
      </p:pic>
      <p:graphicFrame>
        <p:nvGraphicFramePr>
          <p:cNvPr id="22" name="对象 21"/>
          <p:cNvGraphicFramePr>
            <a:graphicFrameLocks noChangeAspect="1"/>
          </p:cNvGraphicFramePr>
          <p:nvPr>
            <p:extLst>
              <p:ext uri="{D42A27DB-BD31-4B8C-83A1-F6EECF244321}">
                <p14:modId xmlns:p14="http://schemas.microsoft.com/office/powerpoint/2010/main" val="3773601559"/>
              </p:ext>
            </p:extLst>
          </p:nvPr>
        </p:nvGraphicFramePr>
        <p:xfrm>
          <a:off x="947738" y="2259013"/>
          <a:ext cx="7256462" cy="684212"/>
        </p:xfrm>
        <a:graphic>
          <a:graphicData uri="http://schemas.openxmlformats.org/presentationml/2006/ole">
            <mc:AlternateContent xmlns:mc="http://schemas.openxmlformats.org/markup-compatibility/2006">
              <mc:Choice xmlns:v="urn:schemas-microsoft-com:vml" Requires="v">
                <p:oleObj spid="_x0000_s7171" name="Equation" r:id="rId5" imgW="4572000" imgH="431640" progId="Equation.DSMT4">
                  <p:embed/>
                </p:oleObj>
              </mc:Choice>
              <mc:Fallback>
                <p:oleObj name="Equation" r:id="rId5" imgW="4572000" imgH="43164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738" y="2259013"/>
                        <a:ext cx="7256462" cy="68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22"/>
          <p:cNvSpPr txBox="1"/>
          <p:nvPr/>
        </p:nvSpPr>
        <p:spPr>
          <a:xfrm>
            <a:off x="611560" y="1556792"/>
            <a:ext cx="8064896" cy="660052"/>
          </a:xfrm>
          <a:prstGeom prst="rect">
            <a:avLst/>
          </a:prstGeom>
          <a:noFill/>
        </p:spPr>
        <p:txBody>
          <a:bodyPr wrap="square" lIns="0" tIns="0" rIns="0" bIns="0" rtlCol="0">
            <a:spAutoFit/>
          </a:bodyPr>
          <a:lstStyle/>
          <a:p>
            <a:pPr>
              <a:lnSpc>
                <a:spcPct val="108000"/>
              </a:lnSpc>
              <a:spcAft>
                <a:spcPts val="1008"/>
              </a:spcAft>
              <a:buFont typeface="Wingdings" pitchFamily="2" charset="2"/>
              <a:buChar char="Ø"/>
            </a:pPr>
            <a:r>
              <a:rPr lang="en-US" altLang="zh-CN" sz="1600" dirty="0" smtClean="0">
                <a:latin typeface="Times New Roman" pitchFamily="18" charset="0"/>
                <a:cs typeface="Times New Roman" pitchFamily="18" charset="0"/>
              </a:rPr>
              <a:t>  Select most likely path of </a:t>
            </a:r>
            <a:r>
              <a:rPr lang="en-US" altLang="zh-CN" sz="1600" dirty="0" err="1" smtClean="0">
                <a:latin typeface="Times New Roman" pitchFamily="18" charset="0"/>
                <a:cs typeface="Times New Roman" pitchFamily="18" charset="0"/>
              </a:rPr>
              <a:t>morphable</a:t>
            </a:r>
            <a:r>
              <a:rPr lang="en-US" altLang="zh-CN" sz="1600" dirty="0" smtClean="0">
                <a:latin typeface="Times New Roman" pitchFamily="18" charset="0"/>
                <a:cs typeface="Times New Roman" pitchFamily="18" charset="0"/>
              </a:rPr>
              <a:t> nodes for user’s and environmental constraints</a:t>
            </a:r>
          </a:p>
          <a:p>
            <a:pPr>
              <a:lnSpc>
                <a:spcPct val="108000"/>
              </a:lnSpc>
              <a:spcAft>
                <a:spcPts val="1008"/>
              </a:spcAft>
              <a:buFont typeface="Wingdings" pitchFamily="2" charset="2"/>
              <a:buChar char="Ø"/>
            </a:pPr>
            <a:r>
              <a:rPr lang="en-US" altLang="zh-CN" sz="1600" dirty="0" smtClean="0">
                <a:latin typeface="Times New Roman" pitchFamily="18" charset="0"/>
                <a:cs typeface="Times New Roman" pitchFamily="18" charset="0"/>
              </a:rPr>
              <a:t>  Find optimal parameters of each </a:t>
            </a:r>
            <a:r>
              <a:rPr lang="en-US" altLang="zh-CN" sz="1600" dirty="0" err="1" smtClean="0">
                <a:latin typeface="Times New Roman" pitchFamily="18" charset="0"/>
                <a:cs typeface="Times New Roman" pitchFamily="18" charset="0"/>
              </a:rPr>
              <a:t>morphable</a:t>
            </a:r>
            <a:r>
              <a:rPr lang="en-US" altLang="zh-CN" sz="1600" dirty="0" smtClean="0">
                <a:latin typeface="Times New Roman" pitchFamily="18" charset="0"/>
                <a:cs typeface="Times New Roman" pitchFamily="18" charset="0"/>
              </a:rPr>
              <a:t> mode </a:t>
            </a:r>
            <a:r>
              <a:rPr lang="en-US" altLang="zh-CN" sz="1600" smtClean="0">
                <a:latin typeface="Times New Roman" pitchFamily="18" charset="0"/>
                <a:cs typeface="Times New Roman" pitchFamily="18" charset="0"/>
              </a:rPr>
              <a:t>and transition model</a:t>
            </a:r>
            <a:endParaRPr lang="zh-CN" altLang="en-US" sz="1600" dirty="0" err="1" smtClean="0">
              <a:latin typeface="Times New Roman" pitchFamily="18" charset="0"/>
              <a:cs typeface="Times New Roman" pitchFamily="18" charset="0"/>
            </a:endParaRPr>
          </a:p>
        </p:txBody>
      </p:sp>
      <p:sp>
        <p:nvSpPr>
          <p:cNvPr id="24"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par>
                                <p:cTn id="16" presetID="3"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par>
                                <p:cTn id="19" presetID="3"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linds(horizontal)">
                                      <p:cBhvr>
                                        <p:cTn id="30" dur="500"/>
                                        <p:tgtEl>
                                          <p:spTgt spid="1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Outline</a:t>
            </a:r>
            <a:endParaRPr lang="de-DE" dirty="0"/>
          </a:p>
        </p:txBody>
      </p:sp>
      <p:sp>
        <p:nvSpPr>
          <p:cNvPr id="3" name="Inhaltsplatzhalter 2"/>
          <p:cNvSpPr>
            <a:spLocks noGrp="1"/>
          </p:cNvSpPr>
          <p:nvPr>
            <p:ph idx="1"/>
          </p:nvPr>
        </p:nvSpPr>
        <p:spPr>
          <a:xfrm>
            <a:off x="396000" y="1480242"/>
            <a:ext cx="8352000" cy="4973094"/>
          </a:xfrm>
        </p:spPr>
        <p:txBody>
          <a:bodyPr/>
          <a:lstStyle/>
          <a:p>
            <a:pPr lvl="1"/>
            <a:r>
              <a:rPr lang="en-US" dirty="0">
                <a:solidFill>
                  <a:schemeClr val="bg2"/>
                </a:solidFill>
              </a:rPr>
              <a:t>Motivation</a:t>
            </a:r>
          </a:p>
          <a:p>
            <a:pPr lvl="1"/>
            <a:r>
              <a:rPr lang="en-US" dirty="0">
                <a:solidFill>
                  <a:schemeClr val="bg2"/>
                </a:solidFill>
              </a:rPr>
              <a:t>Objective</a:t>
            </a:r>
          </a:p>
          <a:p>
            <a:pPr lvl="1"/>
            <a:r>
              <a:rPr lang="en-US" dirty="0">
                <a:solidFill>
                  <a:schemeClr val="bg2"/>
                </a:solidFill>
              </a:rPr>
              <a:t>Background</a:t>
            </a:r>
          </a:p>
          <a:p>
            <a:pPr lvl="1"/>
            <a:r>
              <a:rPr lang="en-US" dirty="0">
                <a:solidFill>
                  <a:schemeClr val="bg2"/>
                </a:solidFill>
              </a:rPr>
              <a:t>Methodology</a:t>
            </a:r>
            <a:r>
              <a:rPr lang="en-US" dirty="0" smtClean="0">
                <a:solidFill>
                  <a:schemeClr val="bg2"/>
                </a:solidFill>
              </a:rPr>
              <a:t> </a:t>
            </a:r>
          </a:p>
          <a:p>
            <a:pPr lvl="1"/>
            <a:r>
              <a:rPr lang="en-US" dirty="0" smtClean="0"/>
              <a:t>Implementation &amp; Analysis</a:t>
            </a:r>
            <a:endParaRPr lang="en-US" dirty="0"/>
          </a:p>
          <a:p>
            <a:pPr lvl="1"/>
            <a:r>
              <a:rPr lang="en-US" dirty="0" smtClean="0">
                <a:solidFill>
                  <a:schemeClr val="bg2"/>
                </a:solidFill>
              </a:rPr>
              <a:t>Summary &amp; Future work</a:t>
            </a:r>
            <a:endParaRPr lang="de-DE" dirty="0" smtClean="0">
              <a:solidFill>
                <a:schemeClr val="bg2"/>
              </a:solidFill>
            </a:endParaRPr>
          </a:p>
        </p:txBody>
      </p:sp>
      <p:sp>
        <p:nvSpPr>
          <p:cNvPr id="7" name="Foliennummernplatzhalter 6"/>
          <p:cNvSpPr>
            <a:spLocks noGrp="1"/>
          </p:cNvSpPr>
          <p:nvPr>
            <p:ph type="sldNum" sz="quarter" idx="17"/>
          </p:nvPr>
        </p:nvSpPr>
        <p:spPr/>
        <p:txBody>
          <a:bodyPr/>
          <a:lstStyle/>
          <a:p>
            <a:fld id="{B8BD4307-8E25-4063-B042-91C9BB9E4C20}" type="slidenum">
              <a:rPr lang="de-DE" smtClean="0"/>
              <a:pPr/>
              <a:t>33</a:t>
            </a:fld>
            <a:endParaRPr lang="de-DE" dirty="0"/>
          </a:p>
        </p:txBody>
      </p:sp>
      <p:sp>
        <p:nvSpPr>
          <p:cNvPr id="118" name="Textplatzhalter 117"/>
          <p:cNvSpPr>
            <a:spLocks noGrp="1"/>
          </p:cNvSpPr>
          <p:nvPr>
            <p:ph type="body" sz="quarter" idx="19"/>
          </p:nvPr>
        </p:nvSpPr>
        <p:spPr/>
        <p:txBody>
          <a:bodyPr/>
          <a:lstStyle/>
          <a:p>
            <a:endParaRPr lang="en-US" dirty="0"/>
          </a:p>
        </p:txBody>
      </p:sp>
      <p:sp>
        <p:nvSpPr>
          <p:cNvPr id="119" name="Textplatzhalter 118"/>
          <p:cNvSpPr>
            <a:spLocks noGrp="1"/>
          </p:cNvSpPr>
          <p:nvPr>
            <p:ph type="body" sz="quarter" idx="20"/>
          </p:nvPr>
        </p:nvSpPr>
        <p:spPr/>
        <p:txBody>
          <a:bodyPr/>
          <a:lstStyle/>
          <a:p>
            <a:endParaRPr lang="en-US" dirty="0"/>
          </a:p>
        </p:txBody>
      </p:sp>
      <p:sp>
        <p:nvSpPr>
          <p:cNvPr id="120" name="Textplatzhalter 119"/>
          <p:cNvSpPr>
            <a:spLocks noGrp="1"/>
          </p:cNvSpPr>
          <p:nvPr>
            <p:ph type="body" sz="quarter" idx="21"/>
          </p:nvPr>
        </p:nvSpPr>
        <p:spPr/>
        <p:txBody>
          <a:bodyPr/>
          <a:lstStyle/>
          <a:p>
            <a:endParaRPr lang="en-US" dirty="0"/>
          </a:p>
        </p:txBody>
      </p:sp>
      <p:sp>
        <p:nvSpPr>
          <p:cNvPr id="9"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1207847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4788024" y="3789040"/>
            <a:ext cx="3755390" cy="2160240"/>
            <a:chOff x="4788024" y="3789040"/>
            <a:chExt cx="3755390" cy="2160240"/>
          </a:xfrm>
        </p:grpSpPr>
        <p:pic>
          <p:nvPicPr>
            <p:cNvPr id="31"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3861048"/>
              <a:ext cx="3755390" cy="177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7" name="Straight Arrow Connector 36"/>
            <p:cNvCxnSpPr/>
            <p:nvPr/>
          </p:nvCxnSpPr>
          <p:spPr>
            <a:xfrm flipV="1">
              <a:off x="5292080" y="5517232"/>
              <a:ext cx="420867" cy="432048"/>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508104" y="3789040"/>
              <a:ext cx="576064" cy="235785"/>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051" name="Straight Connector 2"/>
            <p:cNvSpPr>
              <a:spLocks noChangeShapeType="1"/>
            </p:cNvSpPr>
            <p:nvPr/>
          </p:nvSpPr>
          <p:spPr bwMode="auto">
            <a:xfrm>
              <a:off x="5076056" y="4725144"/>
              <a:ext cx="3397250" cy="12700"/>
            </a:xfrm>
            <a:prstGeom prst="line">
              <a:avLst/>
            </a:prstGeom>
            <a:noFill/>
            <a:ln w="9525">
              <a:solidFill>
                <a:srgbClr val="FF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2" name="Left Brace 17"/>
            <p:cNvSpPr>
              <a:spLocks/>
            </p:cNvSpPr>
            <p:nvPr/>
          </p:nvSpPr>
          <p:spPr bwMode="auto">
            <a:xfrm rot="-5400000">
              <a:off x="6033244" y="5208116"/>
              <a:ext cx="63500" cy="393700"/>
            </a:xfrm>
            <a:prstGeom prst="leftBrace">
              <a:avLst>
                <a:gd name="adj1" fmla="val 8324"/>
                <a:gd name="adj2" fmla="val 50000"/>
              </a:avLst>
            </a:prstGeom>
            <a:noFill/>
            <a:ln w="9525">
              <a:solidFill>
                <a:srgbClr val="4579B8"/>
              </a:solidFill>
              <a:round/>
              <a:headEnd/>
              <a:tailEnd/>
            </a:ln>
          </p:spPr>
          <p:txBody>
            <a:bodyPr vert="horz" wrap="square" lIns="91440" tIns="45720" rIns="91440" bIns="45720" numCol="1" anchor="ctr" anchorCtr="0" compatLnSpc="1">
              <a:prstTxWarp prst="textNoShape">
                <a:avLst/>
              </a:prstTxWarp>
            </a:bodyPr>
            <a:lstStyle/>
            <a:p>
              <a:endParaRPr lang="zh-CN" altLang="en-US"/>
            </a:p>
          </p:txBody>
        </p:sp>
        <p:sp>
          <p:nvSpPr>
            <p:cNvPr id="39" name="Left Brace 17"/>
            <p:cNvSpPr>
              <a:spLocks/>
            </p:cNvSpPr>
            <p:nvPr/>
          </p:nvSpPr>
          <p:spPr bwMode="auto">
            <a:xfrm rot="-5400000">
              <a:off x="5601196" y="5208116"/>
              <a:ext cx="63500" cy="393700"/>
            </a:xfrm>
            <a:prstGeom prst="leftBrace">
              <a:avLst>
                <a:gd name="adj1" fmla="val 8324"/>
                <a:gd name="adj2" fmla="val 50000"/>
              </a:avLst>
            </a:prstGeom>
            <a:noFill/>
            <a:ln w="9525">
              <a:solidFill>
                <a:srgbClr val="4579B8"/>
              </a:solidFill>
              <a:round/>
              <a:headEnd/>
              <a:tailEnd/>
            </a:ln>
          </p:spPr>
          <p:txBody>
            <a:bodyPr vert="horz" wrap="square" lIns="91440" tIns="45720" rIns="91440" bIns="45720" numCol="1" anchor="ctr" anchorCtr="0" compatLnSpc="1">
              <a:prstTxWarp prst="textNoShape">
                <a:avLst/>
              </a:prstTxWarp>
            </a:bodyPr>
            <a:lstStyle/>
            <a:p>
              <a:endParaRPr lang="zh-CN" altLang="en-US"/>
            </a:p>
          </p:txBody>
        </p:sp>
        <p:sp>
          <p:nvSpPr>
            <p:cNvPr id="40" name="Left Brace 17"/>
            <p:cNvSpPr>
              <a:spLocks/>
            </p:cNvSpPr>
            <p:nvPr/>
          </p:nvSpPr>
          <p:spPr bwMode="auto">
            <a:xfrm rot="-5400000">
              <a:off x="6465292" y="5208116"/>
              <a:ext cx="63500" cy="393700"/>
            </a:xfrm>
            <a:prstGeom prst="leftBrace">
              <a:avLst>
                <a:gd name="adj1" fmla="val 8324"/>
                <a:gd name="adj2" fmla="val 50000"/>
              </a:avLst>
            </a:prstGeom>
            <a:noFill/>
            <a:ln w="9525">
              <a:solidFill>
                <a:srgbClr val="4579B8"/>
              </a:solidFill>
              <a:round/>
              <a:headEnd/>
              <a:tailEnd/>
            </a:ln>
          </p:spPr>
          <p:txBody>
            <a:bodyPr vert="horz" wrap="square" lIns="91440" tIns="45720" rIns="91440" bIns="45720" numCol="1" anchor="ctr" anchorCtr="0" compatLnSpc="1">
              <a:prstTxWarp prst="textNoShape">
                <a:avLst/>
              </a:prstTxWarp>
            </a:bodyPr>
            <a:lstStyle/>
            <a:p>
              <a:endParaRPr lang="zh-CN" altLang="en-US"/>
            </a:p>
          </p:txBody>
        </p:sp>
      </p:grpSp>
      <p:pic>
        <p:nvPicPr>
          <p:cNvPr id="27"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1340768"/>
            <a:ext cx="3826510" cy="2016760"/>
          </a:xfrm>
          <a:prstGeom prst="rect">
            <a:avLst/>
          </a:prstGeom>
          <a:noFill/>
          <a:ln>
            <a:noFill/>
          </a:ln>
          <a:extLst/>
        </p:spPr>
      </p:pic>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Automatic Motion Decomposition</a:t>
            </a:r>
            <a:endParaRPr lang="zh-CN" altLang="en-US" dirty="0"/>
          </a:p>
        </p:txBody>
      </p:sp>
      <p:sp>
        <p:nvSpPr>
          <p:cNvPr id="3" name="内容占位符 2"/>
          <p:cNvSpPr>
            <a:spLocks noGrp="1"/>
          </p:cNvSpPr>
          <p:nvPr>
            <p:ph idx="1"/>
          </p:nvPr>
        </p:nvSpPr>
        <p:spPr>
          <a:xfrm>
            <a:off x="323992" y="1106631"/>
            <a:ext cx="4320016" cy="5202687"/>
          </a:xfrm>
        </p:spPr>
        <p:txBody>
          <a:bodyPr/>
          <a:lstStyle/>
          <a:p>
            <a:pPr lvl="1">
              <a:buNone/>
            </a:pPr>
            <a:r>
              <a:rPr lang="en-US" altLang="zh-CN" b="1" dirty="0" smtClean="0">
                <a:latin typeface="Times New Roman" pitchFamily="18" charset="0"/>
                <a:cs typeface="Times New Roman" pitchFamily="18" charset="0"/>
              </a:rPr>
              <a:t>Automation of walking decomposition:</a:t>
            </a:r>
          </a:p>
          <a:p>
            <a:pPr lvl="1"/>
            <a:r>
              <a:rPr lang="en-US" altLang="zh-CN" dirty="0" smtClean="0">
                <a:latin typeface="Times New Roman" pitchFamily="18" charset="0"/>
                <a:cs typeface="Times New Roman" pitchFamily="18" charset="0"/>
              </a:rPr>
              <a:t>Key Frame Definition:</a:t>
            </a:r>
          </a:p>
          <a:p>
            <a:pPr lvl="1"/>
            <a:endParaRPr lang="en-US" altLang="zh-CN" dirty="0" smtClean="0">
              <a:latin typeface="Times New Roman" pitchFamily="18" charset="0"/>
              <a:cs typeface="Times New Roman" pitchFamily="18" charset="0"/>
            </a:endParaRPr>
          </a:p>
          <a:p>
            <a:pPr lvl="1"/>
            <a:r>
              <a:rPr lang="en-US" altLang="zh-CN" dirty="0" smtClean="0">
                <a:latin typeface="Times New Roman" pitchFamily="18" charset="0"/>
                <a:cs typeface="Times New Roman" pitchFamily="18" charset="0"/>
              </a:rPr>
              <a:t>Feature Selection:</a:t>
            </a:r>
          </a:p>
          <a:p>
            <a:pPr lvl="2"/>
            <a:r>
              <a:rPr lang="en-US" altLang="zh-CN" dirty="0" smtClean="0">
                <a:latin typeface="Times New Roman" pitchFamily="18" charset="0"/>
                <a:cs typeface="Times New Roman" pitchFamily="18" charset="0"/>
              </a:rPr>
              <a:t>Absolute distance between two feet</a:t>
            </a:r>
          </a:p>
          <a:p>
            <a:pPr lvl="2"/>
            <a:endParaRPr lang="en-US" altLang="zh-CN" dirty="0" smtClean="0">
              <a:latin typeface="Times New Roman" pitchFamily="18" charset="0"/>
              <a:cs typeface="Times New Roman" pitchFamily="18" charset="0"/>
            </a:endParaRPr>
          </a:p>
          <a:p>
            <a:pPr lvl="1"/>
            <a:r>
              <a:rPr lang="en-US" altLang="zh-CN" dirty="0" smtClean="0">
                <a:latin typeface="Times New Roman" pitchFamily="18" charset="0"/>
                <a:cs typeface="Times New Roman" pitchFamily="18" charset="0"/>
              </a:rPr>
              <a:t>Parameters Selection:</a:t>
            </a:r>
          </a:p>
          <a:p>
            <a:pPr lvl="2"/>
            <a:r>
              <a:rPr lang="en-US" altLang="zh-CN" dirty="0" err="1" smtClean="0">
                <a:latin typeface="Times New Roman" pitchFamily="18" charset="0"/>
                <a:cs typeface="Times New Roman" pitchFamily="18" charset="0"/>
              </a:rPr>
              <a:t>Stepsize</a:t>
            </a:r>
            <a:r>
              <a:rPr lang="en-US" altLang="zh-CN" dirty="0" smtClean="0">
                <a:latin typeface="Times New Roman" pitchFamily="18" charset="0"/>
                <a:cs typeface="Times New Roman" pitchFamily="18" charset="0"/>
              </a:rPr>
              <a:t>: Step size over frame combines prior knowledge of motion, how many key frames in a short cut of frame sequence </a:t>
            </a:r>
          </a:p>
          <a:p>
            <a:pPr lvl="2"/>
            <a:r>
              <a:rPr lang="en-US" altLang="zh-CN" dirty="0" smtClean="0">
                <a:latin typeface="Times New Roman" pitchFamily="18" charset="0"/>
                <a:cs typeface="Times New Roman" pitchFamily="18" charset="0"/>
              </a:rPr>
              <a:t>Threshold: Threshold decides the sensitive of key frame extraction. </a:t>
            </a:r>
          </a:p>
          <a:p>
            <a:pPr lvl="2"/>
            <a:endParaRPr lang="en-US" altLang="zh-CN" dirty="0" smtClean="0"/>
          </a:p>
          <a:p>
            <a:pPr lvl="1">
              <a:buNone/>
            </a:pPr>
            <a:endParaRPr lang="en-US" altLang="zh-CN" dirty="0" smtClean="0"/>
          </a:p>
          <a:p>
            <a:pPr lvl="1">
              <a:buNone/>
            </a:pPr>
            <a:endParaRPr lang="en-US" altLang="zh-CN" dirty="0" smtClean="0"/>
          </a:p>
          <a:p>
            <a:pPr lvl="1">
              <a:buNone/>
            </a:pPr>
            <a:endParaRPr lang="zh-CN" altLang="en-US" dirty="0"/>
          </a:p>
        </p:txBody>
      </p:sp>
      <p:sp>
        <p:nvSpPr>
          <p:cNvPr id="5" name="灯片编号占位符 4"/>
          <p:cNvSpPr>
            <a:spLocks noGrp="1"/>
          </p:cNvSpPr>
          <p:nvPr>
            <p:ph type="sldNum" sz="quarter" idx="17"/>
          </p:nvPr>
        </p:nvSpPr>
        <p:spPr/>
        <p:txBody>
          <a:bodyPr/>
          <a:lstStyle/>
          <a:p>
            <a:fld id="{B8BD4307-8E25-4063-B042-91C9BB9E4C20}" type="slidenum">
              <a:rPr lang="en-US" noProof="0" smtClean="0">
                <a:solidFill>
                  <a:prstClr val="black"/>
                </a:solidFill>
              </a:rPr>
              <a:pPr/>
              <a:t>34</a:t>
            </a:fld>
            <a:endParaRPr lang="en-US" noProof="0" dirty="0">
              <a:solidFill>
                <a:prstClr val="black"/>
              </a:solidFill>
            </a:endParaRPr>
          </a:p>
        </p:txBody>
      </p:sp>
      <p:sp>
        <p:nvSpPr>
          <p:cNvPr id="6" name="文本占位符 5"/>
          <p:cNvSpPr>
            <a:spLocks noGrp="1"/>
          </p:cNvSpPr>
          <p:nvPr>
            <p:ph type="body" sz="quarter" idx="19"/>
          </p:nvPr>
        </p:nvSpPr>
        <p:spPr/>
        <p:txBody>
          <a:bodyPr/>
          <a:lstStyle/>
          <a:p>
            <a:r>
              <a:rPr lang="en-US" altLang="zh-CN" dirty="0" smtClean="0">
                <a:latin typeface="Times New Roman" pitchFamily="18" charset="0"/>
                <a:cs typeface="Times New Roman" pitchFamily="18" charset="0"/>
              </a:rPr>
              <a:t>Implementation &amp; Analysis</a:t>
            </a:r>
            <a:endParaRPr lang="zh-CN" altLang="en-US" dirty="0">
              <a:latin typeface="Times New Roman" pitchFamily="18" charset="0"/>
              <a:cs typeface="Times New Roman" pitchFamily="18" charset="0"/>
            </a:endParaRPr>
          </a:p>
        </p:txBody>
      </p:sp>
      <p:sp>
        <p:nvSpPr>
          <p:cNvPr id="7" name="文本占位符 6"/>
          <p:cNvSpPr>
            <a:spLocks noGrp="1"/>
          </p:cNvSpPr>
          <p:nvPr>
            <p:ph type="body" sz="quarter" idx="20"/>
          </p:nvPr>
        </p:nvSpPr>
        <p:spPr/>
        <p:txBody>
          <a:bodyPr/>
          <a:lstStyle/>
          <a:p>
            <a:endParaRPr lang="zh-CN" altLang="en-US"/>
          </a:p>
        </p:txBody>
      </p:sp>
      <p:sp>
        <p:nvSpPr>
          <p:cNvPr id="8" name="文本占位符 7"/>
          <p:cNvSpPr>
            <a:spLocks noGrp="1"/>
          </p:cNvSpPr>
          <p:nvPr>
            <p:ph type="body" sz="quarter" idx="21"/>
          </p:nvPr>
        </p:nvSpPr>
        <p:spPr/>
        <p:txBody>
          <a:bodyPr/>
          <a:lstStyle/>
          <a:p>
            <a:endParaRPr lang="zh-CN" altLang="en-US"/>
          </a:p>
        </p:txBody>
      </p:sp>
      <p:cxnSp>
        <p:nvCxnSpPr>
          <p:cNvPr id="12" name="Straight Arrow Connector 11"/>
          <p:cNvCxnSpPr/>
          <p:nvPr/>
        </p:nvCxnSpPr>
        <p:spPr>
          <a:xfrm>
            <a:off x="4427984" y="2132856"/>
            <a:ext cx="1296144" cy="36004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355976" y="2492896"/>
            <a:ext cx="1584176" cy="144016"/>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211960" y="2708920"/>
            <a:ext cx="2088232" cy="207640"/>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51920" y="4077072"/>
            <a:ext cx="1584176" cy="216662"/>
          </a:xfrm>
          <a:prstGeom prst="rect">
            <a:avLst/>
          </a:prstGeom>
          <a:noFill/>
        </p:spPr>
        <p:txBody>
          <a:bodyPr wrap="square" lIns="0" tIns="0" rIns="0" bIns="0" rtlCol="0">
            <a:spAutoFit/>
          </a:bodyPr>
          <a:lstStyle/>
          <a:p>
            <a:pPr algn="ctr">
              <a:lnSpc>
                <a:spcPct val="108000"/>
              </a:lnSpc>
              <a:spcAft>
                <a:spcPts val="1008"/>
              </a:spcAft>
            </a:pPr>
            <a:r>
              <a:rPr lang="en-US" sz="1400" dirty="0" smtClean="0">
                <a:latin typeface="Times New Roman" panose="02020603050405020304" pitchFamily="18" charset="0"/>
                <a:cs typeface="Times New Roman" panose="02020603050405020304" pitchFamily="18" charset="0"/>
              </a:rPr>
              <a:t>Threshold</a:t>
            </a:r>
            <a:endParaRPr lang="de-DE" sz="1400" dirty="0" smtClean="0">
              <a:latin typeface="Times New Roman" panose="02020603050405020304" pitchFamily="18" charset="0"/>
              <a:cs typeface="Times New Roman" panose="02020603050405020304" pitchFamily="18" charset="0"/>
            </a:endParaRPr>
          </a:p>
        </p:txBody>
      </p:sp>
      <p:sp>
        <p:nvSpPr>
          <p:cNvPr id="41" name="TextBox 40"/>
          <p:cNvSpPr txBox="1"/>
          <p:nvPr/>
        </p:nvSpPr>
        <p:spPr>
          <a:xfrm>
            <a:off x="4283968" y="3501008"/>
            <a:ext cx="1584176" cy="216662"/>
          </a:xfrm>
          <a:prstGeom prst="rect">
            <a:avLst/>
          </a:prstGeom>
          <a:noFill/>
        </p:spPr>
        <p:txBody>
          <a:bodyPr wrap="square" lIns="0" tIns="0" rIns="0" bIns="0" rtlCol="0">
            <a:spAutoFit/>
          </a:bodyPr>
          <a:lstStyle/>
          <a:p>
            <a:pPr algn="ctr">
              <a:lnSpc>
                <a:spcPct val="108000"/>
              </a:lnSpc>
              <a:spcAft>
                <a:spcPts val="1008"/>
              </a:spcAft>
            </a:pPr>
            <a:r>
              <a:rPr lang="en-US" sz="1400" dirty="0" smtClean="0">
                <a:latin typeface="Times New Roman" panose="02020603050405020304" pitchFamily="18" charset="0"/>
                <a:cs typeface="Times New Roman" panose="02020603050405020304" pitchFamily="18" charset="0"/>
              </a:rPr>
              <a:t>Feature point</a:t>
            </a:r>
            <a:endParaRPr lang="de-DE" sz="1400" dirty="0" smtClean="0">
              <a:latin typeface="Times New Roman" panose="02020603050405020304" pitchFamily="18" charset="0"/>
              <a:cs typeface="Times New Roman" panose="02020603050405020304" pitchFamily="18" charset="0"/>
            </a:endParaRPr>
          </a:p>
        </p:txBody>
      </p:sp>
      <p:sp>
        <p:nvSpPr>
          <p:cNvPr id="45" name="TextBox 44"/>
          <p:cNvSpPr txBox="1"/>
          <p:nvPr/>
        </p:nvSpPr>
        <p:spPr>
          <a:xfrm>
            <a:off x="4283968" y="5949280"/>
            <a:ext cx="1584176" cy="216662"/>
          </a:xfrm>
          <a:prstGeom prst="rect">
            <a:avLst/>
          </a:prstGeom>
          <a:noFill/>
        </p:spPr>
        <p:txBody>
          <a:bodyPr wrap="square" lIns="0" tIns="0" rIns="0" bIns="0" rtlCol="0">
            <a:spAutoFit/>
          </a:bodyPr>
          <a:lstStyle/>
          <a:p>
            <a:pPr algn="ctr">
              <a:lnSpc>
                <a:spcPct val="108000"/>
              </a:lnSpc>
              <a:spcAft>
                <a:spcPts val="1008"/>
              </a:spcAft>
            </a:pPr>
            <a:r>
              <a:rPr lang="en-US" sz="1400" dirty="0" err="1" smtClean="0">
                <a:latin typeface="Times New Roman" panose="02020603050405020304" pitchFamily="18" charset="0"/>
                <a:cs typeface="Times New Roman" panose="02020603050405020304" pitchFamily="18" charset="0"/>
              </a:rPr>
              <a:t>Stepsize</a:t>
            </a:r>
            <a:endParaRPr lang="de-DE" sz="1400" dirty="0" smtClean="0">
              <a:latin typeface="Times New Roman" panose="02020603050405020304" pitchFamily="18" charset="0"/>
              <a:cs typeface="Times New Roman" panose="02020603050405020304" pitchFamily="18" charset="0"/>
            </a:endParaRPr>
          </a:p>
        </p:txBody>
      </p:sp>
      <p:sp>
        <p:nvSpPr>
          <p:cNvPr id="26" name="TextBox 25"/>
          <p:cNvSpPr txBox="1"/>
          <p:nvPr/>
        </p:nvSpPr>
        <p:spPr>
          <a:xfrm>
            <a:off x="3059832" y="1988840"/>
            <a:ext cx="2304256" cy="939103"/>
          </a:xfrm>
          <a:prstGeom prst="rect">
            <a:avLst/>
          </a:prstGeom>
          <a:noFill/>
        </p:spPr>
        <p:txBody>
          <a:bodyPr wrap="square" lIns="0" tIns="0" rIns="0" bIns="0" rtlCol="0">
            <a:spAutoFit/>
          </a:bodyPr>
          <a:lstStyle/>
          <a:p>
            <a:pPr>
              <a:lnSpc>
                <a:spcPct val="108000"/>
              </a:lnSpc>
              <a:spcAft>
                <a:spcPts val="1008"/>
              </a:spcAft>
              <a:buFont typeface="Wingdings" pitchFamily="2" charset="2"/>
              <a:buChar char="Ø"/>
            </a:pPr>
            <a:r>
              <a:rPr lang="en-US" altLang="zh-CN" sz="1400" dirty="0" smtClean="0">
                <a:latin typeface="Times New Roman" pitchFamily="18" charset="0"/>
                <a:cs typeface="Times New Roman" pitchFamily="18" charset="0"/>
              </a:rPr>
              <a:t>  Double stance</a:t>
            </a:r>
          </a:p>
          <a:p>
            <a:pPr>
              <a:lnSpc>
                <a:spcPct val="108000"/>
              </a:lnSpc>
              <a:spcAft>
                <a:spcPts val="1008"/>
              </a:spcAft>
              <a:buFont typeface="Wingdings" pitchFamily="2" charset="2"/>
              <a:buChar char="Ø"/>
            </a:pPr>
            <a:r>
              <a:rPr lang="en-US" altLang="zh-CN" sz="1400" dirty="0" smtClean="0">
                <a:latin typeface="Times New Roman" pitchFamily="18" charset="0"/>
                <a:cs typeface="Times New Roman" pitchFamily="18" charset="0"/>
              </a:rPr>
              <a:t>  Right stance</a:t>
            </a:r>
          </a:p>
          <a:p>
            <a:pPr>
              <a:lnSpc>
                <a:spcPct val="108000"/>
              </a:lnSpc>
              <a:spcAft>
                <a:spcPts val="1008"/>
              </a:spcAft>
              <a:buFont typeface="Wingdings" pitchFamily="2" charset="2"/>
              <a:buChar char="Ø"/>
            </a:pPr>
            <a:r>
              <a:rPr lang="en-US" altLang="zh-CN" sz="1400" dirty="0" smtClean="0">
                <a:latin typeface="Times New Roman" pitchFamily="18" charset="0"/>
                <a:cs typeface="Times New Roman" pitchFamily="18" charset="0"/>
              </a:rPr>
              <a:t>  Left stance</a:t>
            </a:r>
            <a:endParaRPr lang="zh-CN" altLang="en-US" sz="1400" dirty="0" smtClean="0">
              <a:latin typeface="Times New Roman" pitchFamily="18" charset="0"/>
              <a:cs typeface="Times New Roman" pitchFamily="18" charset="0"/>
            </a:endParaRPr>
          </a:p>
        </p:txBody>
      </p:sp>
      <p:cxnSp>
        <p:nvCxnSpPr>
          <p:cNvPr id="38" name="Straight Arrow Connector 36"/>
          <p:cNvCxnSpPr/>
          <p:nvPr/>
        </p:nvCxnSpPr>
        <p:spPr>
          <a:xfrm>
            <a:off x="4644008" y="4293096"/>
            <a:ext cx="708899" cy="309044"/>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8"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Automatic Motion Decomposition</a:t>
            </a:r>
            <a:endParaRPr lang="de-D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5536" y="1196752"/>
            <a:ext cx="4392488" cy="4680520"/>
          </a:xfrm>
        </p:spPr>
        <p:txBody>
          <a:bodyPr/>
          <a:lstStyle/>
          <a:p>
            <a:pPr lvl="1" indent="0">
              <a:buNone/>
            </a:pPr>
            <a:r>
              <a:rPr lang="en-US" dirty="0">
                <a:latin typeface="Times New Roman" panose="02020603050405020304" pitchFamily="18" charset="0"/>
                <a:cs typeface="Times New Roman" panose="02020603050405020304" pitchFamily="18" charset="0"/>
              </a:rPr>
              <a:t>Quality Measure</a:t>
            </a:r>
            <a:r>
              <a:rPr lang="en-US" dirty="0" smtClean="0">
                <a:latin typeface="Times New Roman" panose="02020603050405020304" pitchFamily="18" charset="0"/>
                <a:cs typeface="Times New Roman" panose="02020603050405020304" pitchFamily="18" charset="0"/>
              </a:rPr>
              <a:t>:</a:t>
            </a:r>
          </a:p>
          <a:p>
            <a:pPr marL="342900" lvl="1" indent="-342900"/>
            <a:r>
              <a:rPr lang="en-US" dirty="0" smtClean="0">
                <a:latin typeface="Times New Roman" panose="02020603050405020304" pitchFamily="18" charset="0"/>
                <a:cs typeface="Times New Roman" panose="02020603050405020304" pitchFamily="18" charset="0"/>
              </a:rPr>
              <a:t>Definitions:</a:t>
            </a:r>
          </a:p>
          <a:p>
            <a:pPr marL="702900" lvl="2" indent="-342900"/>
            <a:r>
              <a:rPr lang="en-US" sz="1400" dirty="0" smtClean="0">
                <a:latin typeface="Times New Roman" panose="02020603050405020304" pitchFamily="18" charset="0"/>
                <a:cs typeface="Times New Roman" panose="02020603050405020304" pitchFamily="18" charset="0"/>
              </a:rPr>
              <a:t>Correctly labeled key frame: </a:t>
            </a:r>
          </a:p>
          <a:p>
            <a:pPr lvl="2" indent="0">
              <a:lnSpc>
                <a:spcPct val="100000"/>
              </a:lnSpc>
              <a:buNone/>
            </a:pP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Automatically labeled key frame is very close to</a:t>
            </a:r>
          </a:p>
          <a:p>
            <a:pPr lvl="2" indent="0">
              <a:lnSpc>
                <a:spcPct val="100000"/>
              </a:lnSpc>
              <a:buNone/>
            </a:pPr>
            <a:r>
              <a:rPr lang="en-US" sz="1400" dirty="0" smtClean="0">
                <a:latin typeface="Times New Roman" panose="02020603050405020304" pitchFamily="18" charset="0"/>
                <a:cs typeface="Times New Roman" panose="02020603050405020304" pitchFamily="18" charset="0"/>
              </a:rPr>
              <a:t>        manually labeled result, window size = 5</a:t>
            </a:r>
          </a:p>
          <a:p>
            <a:pPr marL="645750" lvl="2" indent="-285750"/>
            <a:r>
              <a:rPr lang="en-US" sz="1400" dirty="0">
                <a:latin typeface="Times New Roman" panose="02020603050405020304" pitchFamily="18" charset="0"/>
                <a:cs typeface="Times New Roman" panose="02020603050405020304" pitchFamily="18" charset="0"/>
              </a:rPr>
              <a:t>Wrongly labeled frame:  </a:t>
            </a:r>
            <a:endParaRPr lang="en-US" sz="1400" dirty="0" smtClean="0">
              <a:latin typeface="Times New Roman" panose="02020603050405020304" pitchFamily="18" charset="0"/>
              <a:cs typeface="Times New Roman" panose="02020603050405020304" pitchFamily="18" charset="0"/>
            </a:endParaRPr>
          </a:p>
          <a:p>
            <a:pPr lvl="2" indent="0">
              <a:lnSpc>
                <a:spcPct val="100000"/>
              </a:lnSpc>
              <a:buNone/>
            </a:pP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Automatically </a:t>
            </a:r>
            <a:r>
              <a:rPr lang="en-US" sz="1400" dirty="0">
                <a:latin typeface="Times New Roman" panose="02020603050405020304" pitchFamily="18" charset="0"/>
                <a:cs typeface="Times New Roman" panose="02020603050405020304" pitchFamily="18" charset="0"/>
              </a:rPr>
              <a:t>extracted frame is far away to any </a:t>
            </a:r>
            <a:endParaRPr lang="en-US" sz="1400" dirty="0" smtClean="0">
              <a:latin typeface="Times New Roman" panose="02020603050405020304" pitchFamily="18" charset="0"/>
              <a:cs typeface="Times New Roman" panose="02020603050405020304" pitchFamily="18" charset="0"/>
            </a:endParaRPr>
          </a:p>
          <a:p>
            <a:pPr lvl="2" indent="0">
              <a:lnSpc>
                <a:spcPct val="100000"/>
              </a:lnSpc>
              <a:buNone/>
            </a:pP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manually </a:t>
            </a:r>
            <a:r>
              <a:rPr lang="en-US" sz="1400" dirty="0">
                <a:latin typeface="Times New Roman" panose="02020603050405020304" pitchFamily="18" charset="0"/>
                <a:cs typeface="Times New Roman" panose="02020603050405020304" pitchFamily="18" charset="0"/>
              </a:rPr>
              <a:t>labeled </a:t>
            </a:r>
            <a:r>
              <a:rPr lang="en-US" sz="1400" dirty="0" smtClean="0">
                <a:latin typeface="Times New Roman" panose="02020603050405020304" pitchFamily="18" charset="0"/>
                <a:cs typeface="Times New Roman" panose="02020603050405020304" pitchFamily="18" charset="0"/>
              </a:rPr>
              <a:t>result</a:t>
            </a:r>
          </a:p>
          <a:p>
            <a:pPr marL="285750" lvl="1" indent="-285750">
              <a:lnSpc>
                <a:spcPct val="100000"/>
              </a:lnSpc>
            </a:pPr>
            <a:r>
              <a:rPr lang="en-US" sz="1900" dirty="0" smtClean="0">
                <a:latin typeface="Times New Roman" panose="02020603050405020304" pitchFamily="18" charset="0"/>
                <a:cs typeface="Times New Roman" panose="02020603050405020304" pitchFamily="18" charset="0"/>
              </a:rPr>
              <a:t>Test Data:</a:t>
            </a:r>
          </a:p>
          <a:p>
            <a:pPr marL="702900" lvl="2" indent="-342900"/>
            <a:r>
              <a:rPr lang="en-US" sz="1400" dirty="0" err="1">
                <a:latin typeface="Times New Roman" panose="02020603050405020304" pitchFamily="18" charset="0"/>
                <a:cs typeface="Times New Roman" panose="02020603050405020304" pitchFamily="18" charset="0"/>
              </a:rPr>
              <a:t>Markerless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MoCap</a:t>
            </a:r>
            <a:r>
              <a:rPr lang="en-US" sz="1400" dirty="0">
                <a:latin typeface="Times New Roman" panose="02020603050405020304" pitchFamily="18" charset="0"/>
                <a:cs typeface="Times New Roman" panose="02020603050405020304" pitchFamily="18" charset="0"/>
              </a:rPr>
              <a:t> data:   145  “4 meter walking” files, 23467 frames in total</a:t>
            </a:r>
          </a:p>
          <a:p>
            <a:pPr marL="702900" lvl="2" indent="-342900"/>
            <a:r>
              <a:rPr lang="en-US" sz="1400" dirty="0" err="1">
                <a:latin typeface="Times New Roman" panose="02020603050405020304" pitchFamily="18" charset="0"/>
                <a:cs typeface="Times New Roman" panose="02020603050405020304" pitchFamily="18" charset="0"/>
              </a:rPr>
              <a:t>WiCon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MoCap</a:t>
            </a:r>
            <a:r>
              <a:rPr lang="en-US" sz="1400" dirty="0">
                <a:latin typeface="Times New Roman" panose="02020603050405020304" pitchFamily="18" charset="0"/>
                <a:cs typeface="Times New Roman" panose="02020603050405020304" pitchFamily="18" charset="0"/>
              </a:rPr>
              <a:t> data:   2 files, 30993 frames in total</a:t>
            </a:r>
          </a:p>
          <a:p>
            <a:pPr marL="285750" lvl="1" indent="-285750">
              <a:lnSpc>
                <a:spcPct val="100000"/>
              </a:lnSpc>
            </a:pPr>
            <a:endParaRPr lang="en-US" sz="1900" dirty="0" smtClean="0">
              <a:latin typeface="Times New Roman" panose="02020603050405020304" pitchFamily="18" charset="0"/>
              <a:cs typeface="Times New Roman" panose="02020603050405020304" pitchFamily="18" charset="0"/>
            </a:endParaRPr>
          </a:p>
          <a:p>
            <a:pPr marL="285750" lvl="1" indent="-285750">
              <a:lnSpc>
                <a:spcPct val="100000"/>
              </a:lnSpc>
            </a:pPr>
            <a:endParaRPr lang="en-US" dirty="0" smtClean="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7"/>
          </p:nvPr>
        </p:nvSpPr>
        <p:spPr/>
        <p:txBody>
          <a:bodyPr/>
          <a:lstStyle/>
          <a:p>
            <a:fld id="{B8BD4307-8E25-4063-B042-91C9BB9E4C20}" type="slidenum">
              <a:rPr lang="en-US" noProof="0" smtClean="0">
                <a:solidFill>
                  <a:prstClr val="black"/>
                </a:solidFill>
              </a:rPr>
              <a:pPr/>
              <a:t>35</a:t>
            </a:fld>
            <a:endParaRPr lang="en-US" noProof="0" dirty="0">
              <a:solidFill>
                <a:prstClr val="black"/>
              </a:solidFill>
            </a:endParaRPr>
          </a:p>
        </p:txBody>
      </p:sp>
      <p:sp>
        <p:nvSpPr>
          <p:cNvPr id="6" name="Text Placeholder 5"/>
          <p:cNvSpPr>
            <a:spLocks noGrp="1"/>
          </p:cNvSpPr>
          <p:nvPr>
            <p:ph type="body" sz="quarter" idx="19"/>
          </p:nvPr>
        </p:nvSpPr>
        <p:spPr/>
        <p:txBody>
          <a:bodyPr/>
          <a:lstStyle/>
          <a:p>
            <a:r>
              <a:rPr lang="en-US" altLang="zh-CN" dirty="0" smtClean="0">
                <a:latin typeface="Times New Roman" pitchFamily="18" charset="0"/>
                <a:cs typeface="Times New Roman" pitchFamily="18" charset="0"/>
              </a:rPr>
              <a:t>Implementation &amp; Analysis</a:t>
            </a:r>
            <a:endParaRPr lang="zh-CN" altLang="en-US" dirty="0">
              <a:latin typeface="Times New Roman" pitchFamily="18" charset="0"/>
              <a:cs typeface="Times New Roman" pitchFamily="18" charset="0"/>
            </a:endParaRPr>
          </a:p>
        </p:txBody>
      </p:sp>
      <p:sp>
        <p:nvSpPr>
          <p:cNvPr id="7" name="Text Placeholder 6"/>
          <p:cNvSpPr>
            <a:spLocks noGrp="1"/>
          </p:cNvSpPr>
          <p:nvPr>
            <p:ph type="body" sz="quarter" idx="20"/>
          </p:nvPr>
        </p:nvSpPr>
        <p:spPr/>
        <p:txBody>
          <a:bodyPr/>
          <a:lstStyle/>
          <a:p>
            <a:endParaRPr lang="de-DE"/>
          </a:p>
        </p:txBody>
      </p:sp>
      <p:sp>
        <p:nvSpPr>
          <p:cNvPr id="8" name="Text Placeholder 7"/>
          <p:cNvSpPr>
            <a:spLocks noGrp="1"/>
          </p:cNvSpPr>
          <p:nvPr>
            <p:ph type="body" sz="quarter" idx="21"/>
          </p:nvPr>
        </p:nvSpPr>
        <p:spPr/>
        <p:txBody>
          <a:bodyPr/>
          <a:lstStyle/>
          <a:p>
            <a:endParaRPr lang="de-DE"/>
          </a:p>
        </p:txBody>
      </p:sp>
      <p:graphicFrame>
        <p:nvGraphicFramePr>
          <p:cNvPr id="9" name="Table 8"/>
          <p:cNvGraphicFramePr>
            <a:graphicFrameLocks noGrp="1"/>
          </p:cNvGraphicFramePr>
          <p:nvPr>
            <p:extLst>
              <p:ext uri="{D42A27DB-BD31-4B8C-83A1-F6EECF244321}">
                <p14:modId xmlns:p14="http://schemas.microsoft.com/office/powerpoint/2010/main" val="283070939"/>
              </p:ext>
            </p:extLst>
          </p:nvPr>
        </p:nvGraphicFramePr>
        <p:xfrm>
          <a:off x="4932039" y="1340768"/>
          <a:ext cx="4079775" cy="1112520"/>
        </p:xfrm>
        <a:graphic>
          <a:graphicData uri="http://schemas.openxmlformats.org/drawingml/2006/table">
            <a:tbl>
              <a:tblPr firstRow="1" bandRow="1">
                <a:tableStyleId>{5FD0F851-EC5A-4D38-B0AD-8093EC10F338}</a:tableStyleId>
              </a:tblPr>
              <a:tblGrid>
                <a:gridCol w="1359925"/>
                <a:gridCol w="1359925"/>
                <a:gridCol w="1359925"/>
              </a:tblGrid>
              <a:tr h="370840">
                <a:tc>
                  <a:txBody>
                    <a:bodyPr/>
                    <a:lstStyle/>
                    <a:p>
                      <a:endParaRPr lang="de-DE" dirty="0"/>
                    </a:p>
                  </a:txBody>
                  <a:tcPr/>
                </a:tc>
                <a:tc>
                  <a:txBody>
                    <a:bodyPr/>
                    <a:lstStyle/>
                    <a:p>
                      <a:pPr algn="ctr"/>
                      <a:r>
                        <a:rPr lang="en-US" sz="1400" dirty="0" smtClean="0">
                          <a:latin typeface="Times New Roman" panose="02020603050405020304" pitchFamily="18" charset="0"/>
                          <a:cs typeface="Times New Roman" panose="02020603050405020304" pitchFamily="18" charset="0"/>
                        </a:rPr>
                        <a:t>key frame</a:t>
                      </a:r>
                      <a:endParaRPr lang="de-DE"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latin typeface="Times New Roman" panose="02020603050405020304" pitchFamily="18" charset="0"/>
                          <a:cs typeface="Times New Roman" panose="02020603050405020304" pitchFamily="18" charset="0"/>
                        </a:rPr>
                        <a:t>not key frame</a:t>
                      </a:r>
                      <a:endParaRPr lang="de-DE" sz="14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1400" b="1" dirty="0" smtClean="0">
                          <a:latin typeface="Times New Roman" panose="02020603050405020304" pitchFamily="18" charset="0"/>
                          <a:cs typeface="Times New Roman" panose="02020603050405020304" pitchFamily="18" charset="0"/>
                        </a:rPr>
                        <a:t>labeled</a:t>
                      </a:r>
                      <a:endParaRPr lang="de-DE" sz="1400" b="1" dirty="0">
                        <a:latin typeface="Times New Roman" panose="02020603050405020304" pitchFamily="18" charset="0"/>
                        <a:cs typeface="Times New Roman" panose="02020603050405020304" pitchFamily="18" charset="0"/>
                      </a:endParaRPr>
                    </a:p>
                  </a:txBody>
                  <a:tcPr/>
                </a:tc>
                <a:tc>
                  <a:txBody>
                    <a:bodyPr/>
                    <a:lstStyle/>
                    <a:p>
                      <a:r>
                        <a:rPr lang="en-US" sz="1400" dirty="0" smtClean="0">
                          <a:latin typeface="Times New Roman" panose="02020603050405020304" pitchFamily="18" charset="0"/>
                          <a:cs typeface="Times New Roman" panose="02020603050405020304" pitchFamily="18" charset="0"/>
                        </a:rPr>
                        <a:t>true</a:t>
                      </a:r>
                      <a:r>
                        <a:rPr lang="en-US" sz="1400" baseline="0" dirty="0" smtClean="0">
                          <a:latin typeface="Times New Roman" panose="02020603050405020304" pitchFamily="18" charset="0"/>
                          <a:cs typeface="Times New Roman" panose="02020603050405020304" pitchFamily="18" charset="0"/>
                        </a:rPr>
                        <a:t> positives</a:t>
                      </a:r>
                      <a:endParaRPr lang="de-DE" sz="1400" dirty="0">
                        <a:latin typeface="Times New Roman" panose="02020603050405020304" pitchFamily="18" charset="0"/>
                        <a:cs typeface="Times New Roman" panose="02020603050405020304" pitchFamily="18" charset="0"/>
                      </a:endParaRPr>
                    </a:p>
                  </a:txBody>
                  <a:tcPr/>
                </a:tc>
                <a:tc>
                  <a:txBody>
                    <a:bodyPr/>
                    <a:lstStyle/>
                    <a:p>
                      <a:r>
                        <a:rPr lang="en-US" sz="1400" dirty="0" smtClean="0">
                          <a:latin typeface="Times New Roman" panose="02020603050405020304" pitchFamily="18" charset="0"/>
                          <a:cs typeface="Times New Roman" panose="02020603050405020304" pitchFamily="18" charset="0"/>
                        </a:rPr>
                        <a:t>false positives</a:t>
                      </a:r>
                      <a:endParaRPr lang="de-DE" sz="1400" dirty="0">
                        <a:latin typeface="Times New Roman" panose="02020603050405020304" pitchFamily="18" charset="0"/>
                        <a:cs typeface="Times New Roman" panose="02020603050405020304" pitchFamily="18" charset="0"/>
                      </a:endParaRPr>
                    </a:p>
                  </a:txBody>
                  <a:tcPr/>
                </a:tc>
              </a:tr>
              <a:tr h="370840">
                <a:tc>
                  <a:txBody>
                    <a:bodyPr/>
                    <a:lstStyle/>
                    <a:p>
                      <a:pPr algn="ctr"/>
                      <a:r>
                        <a:rPr lang="en-US" sz="1400" b="1" dirty="0" smtClean="0">
                          <a:latin typeface="Times New Roman" panose="02020603050405020304" pitchFamily="18" charset="0"/>
                          <a:cs typeface="Times New Roman" panose="02020603050405020304" pitchFamily="18" charset="0"/>
                        </a:rPr>
                        <a:t>not labeled</a:t>
                      </a:r>
                      <a:endParaRPr lang="de-DE" sz="1400" b="1" dirty="0">
                        <a:latin typeface="Times New Roman" panose="02020603050405020304" pitchFamily="18" charset="0"/>
                        <a:cs typeface="Times New Roman" panose="02020603050405020304" pitchFamily="18" charset="0"/>
                      </a:endParaRPr>
                    </a:p>
                  </a:txBody>
                  <a:tcPr/>
                </a:tc>
                <a:tc>
                  <a:txBody>
                    <a:bodyPr/>
                    <a:lstStyle/>
                    <a:p>
                      <a:r>
                        <a:rPr lang="en-US" sz="1400" dirty="0" smtClean="0">
                          <a:latin typeface="Times New Roman" panose="02020603050405020304" pitchFamily="18" charset="0"/>
                          <a:cs typeface="Times New Roman" panose="02020603050405020304" pitchFamily="18" charset="0"/>
                        </a:rPr>
                        <a:t>false negatives</a:t>
                      </a:r>
                      <a:endParaRPr lang="de-DE" sz="1400" dirty="0">
                        <a:latin typeface="Times New Roman" panose="02020603050405020304" pitchFamily="18" charset="0"/>
                        <a:cs typeface="Times New Roman" panose="02020603050405020304" pitchFamily="18" charset="0"/>
                      </a:endParaRPr>
                    </a:p>
                  </a:txBody>
                  <a:tcPr/>
                </a:tc>
                <a:tc>
                  <a:txBody>
                    <a:bodyPr/>
                    <a:lstStyle/>
                    <a:p>
                      <a:r>
                        <a:rPr lang="en-US" sz="1400" dirty="0" smtClean="0">
                          <a:latin typeface="Times New Roman" panose="02020603050405020304" pitchFamily="18" charset="0"/>
                          <a:cs typeface="Times New Roman" panose="02020603050405020304" pitchFamily="18" charset="0"/>
                        </a:rPr>
                        <a:t>true negatives</a:t>
                      </a:r>
                      <a:endParaRPr lang="de-DE" sz="1400" dirty="0">
                        <a:latin typeface="Times New Roman" panose="02020603050405020304" pitchFamily="18" charset="0"/>
                        <a:cs typeface="Times New Roman" panose="02020603050405020304" pitchFamily="18" charset="0"/>
                      </a:endParaRPr>
                    </a:p>
                  </a:txBody>
                  <a:tcPr/>
                </a:tc>
              </a:tr>
            </a:tbl>
          </a:graphicData>
        </a:graphic>
      </p:graphicFrame>
      <p:sp>
        <p:nvSpPr>
          <p:cNvPr id="10" name="TextBox 9"/>
          <p:cNvSpPr txBox="1"/>
          <p:nvPr/>
        </p:nvSpPr>
        <p:spPr>
          <a:xfrm>
            <a:off x="4932040" y="2636912"/>
            <a:ext cx="4104456" cy="1315488"/>
          </a:xfrm>
          <a:prstGeom prst="rect">
            <a:avLst/>
          </a:prstGeom>
          <a:noFill/>
        </p:spPr>
        <p:txBody>
          <a:bodyPr wrap="square" lIns="0" tIns="0" rIns="0" bIns="0" rtlCol="0">
            <a:spAutoFit/>
          </a:bodyPr>
          <a:lstStyle/>
          <a:p>
            <a:pPr marL="285750" indent="-285750">
              <a:lnSpc>
                <a:spcPct val="108000"/>
              </a:lnSpc>
              <a:spcAft>
                <a:spcPts val="1008"/>
              </a:spcAft>
              <a:buFont typeface="Wingdings" panose="05000000000000000000" pitchFamily="2" charset="2"/>
              <a:buChar char="Ø"/>
            </a:pPr>
            <a:r>
              <a:rPr lang="en-US" sz="1400" dirty="0" smtClean="0">
                <a:latin typeface="Times New Roman" panose="02020603050405020304" pitchFamily="18" charset="0"/>
                <a:cs typeface="Times New Roman" panose="02020603050405020304" pitchFamily="18" charset="0"/>
              </a:rPr>
              <a:t>true positive (</a:t>
            </a:r>
            <a:r>
              <a:rPr lang="en-US" sz="1400" dirty="0" err="1" smtClean="0">
                <a:latin typeface="Times New Roman" panose="02020603050405020304" pitchFamily="18" charset="0"/>
                <a:cs typeface="Times New Roman" panose="02020603050405020304" pitchFamily="18" charset="0"/>
              </a:rPr>
              <a:t>tp</a:t>
            </a:r>
            <a:r>
              <a:rPr lang="en-US" sz="1400" dirty="0" smtClean="0">
                <a:latin typeface="Times New Roman" panose="02020603050405020304" pitchFamily="18" charset="0"/>
                <a:cs typeface="Times New Roman" panose="02020603050405020304" pitchFamily="18" charset="0"/>
              </a:rPr>
              <a:t>): correctly labeled key frames</a:t>
            </a:r>
          </a:p>
          <a:p>
            <a:pPr marL="285750" indent="-285750">
              <a:lnSpc>
                <a:spcPct val="108000"/>
              </a:lnSpc>
              <a:spcAft>
                <a:spcPts val="1008"/>
              </a:spcAft>
              <a:buFont typeface="Wingdings" panose="05000000000000000000" pitchFamily="2" charset="2"/>
              <a:buChar char="Ø"/>
            </a:pPr>
            <a:r>
              <a:rPr lang="en-US" sz="1400" dirty="0" smtClean="0">
                <a:latin typeface="Times New Roman" panose="02020603050405020304" pitchFamily="18" charset="0"/>
                <a:cs typeface="Times New Roman" panose="02020603050405020304" pitchFamily="18" charset="0"/>
              </a:rPr>
              <a:t>false negative (</a:t>
            </a:r>
            <a:r>
              <a:rPr lang="en-US" sz="1400" dirty="0" err="1" smtClean="0">
                <a:latin typeface="Times New Roman" panose="02020603050405020304" pitchFamily="18" charset="0"/>
                <a:cs typeface="Times New Roman" panose="02020603050405020304" pitchFamily="18" charset="0"/>
              </a:rPr>
              <a:t>fn</a:t>
            </a:r>
            <a:r>
              <a:rPr lang="en-US" sz="1400" dirty="0" smtClean="0">
                <a:latin typeface="Times New Roman" panose="02020603050405020304" pitchFamily="18" charset="0"/>
                <a:cs typeface="Times New Roman" panose="02020603050405020304" pitchFamily="18" charset="0"/>
              </a:rPr>
              <a:t>): key frame, but not labeled</a:t>
            </a:r>
          </a:p>
          <a:p>
            <a:pPr marL="285750" indent="-285750">
              <a:lnSpc>
                <a:spcPct val="108000"/>
              </a:lnSpc>
              <a:spcAft>
                <a:spcPts val="1008"/>
              </a:spcAft>
              <a:buFont typeface="Wingdings" panose="05000000000000000000" pitchFamily="2" charset="2"/>
              <a:buChar char="Ø"/>
            </a:pPr>
            <a:r>
              <a:rPr lang="en-US" sz="1400" dirty="0" smtClean="0">
                <a:latin typeface="Times New Roman" panose="02020603050405020304" pitchFamily="18" charset="0"/>
                <a:cs typeface="Times New Roman" panose="02020603050405020304" pitchFamily="18" charset="0"/>
              </a:rPr>
              <a:t>false positive (</a:t>
            </a:r>
            <a:r>
              <a:rPr lang="en-US" sz="1400" dirty="0" err="1" smtClean="0">
                <a:latin typeface="Times New Roman" panose="02020603050405020304" pitchFamily="18" charset="0"/>
                <a:cs typeface="Times New Roman" panose="02020603050405020304" pitchFamily="18" charset="0"/>
              </a:rPr>
              <a:t>fp</a:t>
            </a:r>
            <a:r>
              <a:rPr lang="en-US" sz="1400" dirty="0" smtClean="0">
                <a:latin typeface="Times New Roman" panose="02020603050405020304" pitchFamily="18" charset="0"/>
                <a:cs typeface="Times New Roman" panose="02020603050405020304" pitchFamily="18" charset="0"/>
              </a:rPr>
              <a:t>): labeled, but not key frame</a:t>
            </a:r>
          </a:p>
          <a:p>
            <a:pPr marL="285750" indent="-285750">
              <a:lnSpc>
                <a:spcPct val="108000"/>
              </a:lnSpc>
              <a:spcAft>
                <a:spcPts val="1008"/>
              </a:spcAft>
              <a:buFont typeface="Wingdings" panose="05000000000000000000" pitchFamily="2" charset="2"/>
              <a:buChar char="Ø"/>
            </a:pPr>
            <a:r>
              <a:rPr lang="en-US" sz="1400" dirty="0" smtClean="0">
                <a:latin typeface="Times New Roman" panose="02020603050405020304" pitchFamily="18" charset="0"/>
                <a:cs typeface="Times New Roman" panose="02020603050405020304" pitchFamily="18" charset="0"/>
              </a:rPr>
              <a:t>True negative (</a:t>
            </a:r>
            <a:r>
              <a:rPr lang="en-US" sz="1400" dirty="0" err="1" smtClean="0">
                <a:latin typeface="Times New Roman" panose="02020603050405020304" pitchFamily="18" charset="0"/>
                <a:cs typeface="Times New Roman" panose="02020603050405020304" pitchFamily="18" charset="0"/>
              </a:rPr>
              <a:t>tn</a:t>
            </a:r>
            <a:r>
              <a:rPr lang="en-US" sz="1400" dirty="0" smtClean="0">
                <a:latin typeface="Times New Roman" panose="02020603050405020304" pitchFamily="18" charset="0"/>
                <a:cs typeface="Times New Roman" panose="02020603050405020304" pitchFamily="18" charset="0"/>
              </a:rPr>
              <a:t>): not key frame, and not labeled</a:t>
            </a:r>
            <a:endParaRPr lang="de-DE" sz="1400" dirty="0" smtClean="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4932040" y="5373216"/>
                <a:ext cx="4608512" cy="945515"/>
              </a:xfrm>
              <a:prstGeom prst="rect">
                <a:avLst/>
              </a:prstGeom>
              <a:noFill/>
            </p:spPr>
            <p:txBody>
              <a:bodyPr wrap="square" lIns="0" tIns="0" rIns="0" bIns="0" rtlCol="0">
                <a:spAutoFit/>
              </a:bodyPr>
              <a:lstStyle/>
              <a:p>
                <a:pPr marL="702900" lvl="2" indent="-342900">
                  <a:buFont typeface="Wingdings" panose="05000000000000000000" pitchFamily="2" charset="2"/>
                  <a:buChar char="§"/>
                </a:pPr>
                <a14:m>
                  <m:oMath xmlns:m="http://schemas.openxmlformats.org/officeDocument/2006/math">
                    <m:sSubSup>
                      <m:sSubSupPr>
                        <m:ctrlPr>
                          <a:rPr lang="de-DE" sz="1300" i="1">
                            <a:latin typeface="Cambria Math" panose="02040503050406030204" pitchFamily="18" charset="0"/>
                          </a:rPr>
                        </m:ctrlPr>
                      </m:sSubSupPr>
                      <m:e>
                        <m:r>
                          <a:rPr lang="de-DE" sz="1300" i="1">
                            <a:latin typeface="Cambria Math"/>
                          </a:rPr>
                          <m:t>𝐼</m:t>
                        </m:r>
                      </m:e>
                      <m:sub>
                        <m:r>
                          <a:rPr lang="de-DE" sz="1300" i="1">
                            <a:latin typeface="Cambria Math"/>
                          </a:rPr>
                          <m:t>𝑎</m:t>
                        </m:r>
                      </m:sub>
                      <m:sup>
                        <m:r>
                          <a:rPr lang="de-DE" sz="1300" i="1">
                            <a:latin typeface="Cambria Math"/>
                          </a:rPr>
                          <m:t>𝑖</m:t>
                        </m:r>
                      </m:sup>
                    </m:sSubSup>
                    <m:r>
                      <a:rPr lang="en-US" sz="1300">
                        <a:latin typeface="Cambria Math"/>
                      </a:rPr>
                      <m:t> </m:t>
                    </m:r>
                  </m:oMath>
                </a14:m>
                <a:r>
                  <a:rPr lang="en-US" sz="1300" dirty="0"/>
                  <a:t>: </a:t>
                </a:r>
                <a:r>
                  <a:rPr lang="en-US" sz="1300" dirty="0" err="1">
                    <a:latin typeface="Times New Roman" panose="02020603050405020304" pitchFamily="18" charset="0"/>
                    <a:cs typeface="Times New Roman" panose="02020603050405020304" pitchFamily="18" charset="0"/>
                  </a:rPr>
                  <a:t>i-th</a:t>
                </a:r>
                <a:r>
                  <a:rPr lang="en-US" sz="1300" dirty="0">
                    <a:latin typeface="Times New Roman" panose="02020603050405020304" pitchFamily="18" charset="0"/>
                    <a:cs typeface="Times New Roman" panose="02020603050405020304" pitchFamily="18" charset="0"/>
                  </a:rPr>
                  <a:t> correctly automatically </a:t>
                </a:r>
                <a:r>
                  <a:rPr lang="en-US" sz="1300" dirty="0" smtClean="0">
                    <a:latin typeface="Times New Roman" panose="02020603050405020304" pitchFamily="18" charset="0"/>
                    <a:cs typeface="Times New Roman" panose="02020603050405020304" pitchFamily="18" charset="0"/>
                  </a:rPr>
                  <a:t>labeled </a:t>
                </a:r>
                <a:r>
                  <a:rPr lang="en-US" sz="1300" dirty="0">
                    <a:latin typeface="Times New Roman" panose="02020603050405020304" pitchFamily="18" charset="0"/>
                    <a:cs typeface="Times New Roman" panose="02020603050405020304" pitchFamily="18" charset="0"/>
                  </a:rPr>
                  <a:t>key frame</a:t>
                </a:r>
              </a:p>
              <a:p>
                <a:pPr marL="702900" lvl="2" indent="-342900">
                  <a:buFont typeface="Wingdings" panose="05000000000000000000" pitchFamily="2" charset="2"/>
                  <a:buChar char="§"/>
                </a:pPr>
                <a14:m>
                  <m:oMath xmlns:m="http://schemas.openxmlformats.org/officeDocument/2006/math">
                    <m:sSubSup>
                      <m:sSubSupPr>
                        <m:ctrlPr>
                          <a:rPr lang="de-DE" sz="1300" i="1">
                            <a:latin typeface="Cambria Math" panose="02040503050406030204" pitchFamily="18" charset="0"/>
                          </a:rPr>
                        </m:ctrlPr>
                      </m:sSubSupPr>
                      <m:e>
                        <m:r>
                          <a:rPr lang="de-DE" sz="1300" i="1">
                            <a:latin typeface="Cambria Math"/>
                          </a:rPr>
                          <m:t>𝐼</m:t>
                        </m:r>
                      </m:e>
                      <m:sub>
                        <m:r>
                          <a:rPr lang="de-DE" sz="1300" i="1">
                            <a:latin typeface="Cambria Math"/>
                          </a:rPr>
                          <m:t>𝑚</m:t>
                        </m:r>
                      </m:sub>
                      <m:sup>
                        <m:r>
                          <a:rPr lang="de-DE" sz="1300" i="1">
                            <a:latin typeface="Cambria Math"/>
                          </a:rPr>
                          <m:t>𝑖</m:t>
                        </m:r>
                      </m:sup>
                    </m:sSubSup>
                  </m:oMath>
                </a14:m>
                <a:r>
                  <a:rPr lang="en-US" sz="1300" dirty="0"/>
                  <a:t>: </a:t>
                </a:r>
                <a:r>
                  <a:rPr lang="en-US" sz="1300" dirty="0" err="1">
                    <a:latin typeface="Times New Roman" panose="02020603050405020304" pitchFamily="18" charset="0"/>
                    <a:cs typeface="Times New Roman" panose="02020603050405020304" pitchFamily="18" charset="0"/>
                  </a:rPr>
                  <a:t>i-th</a:t>
                </a:r>
                <a:r>
                  <a:rPr lang="en-US" sz="1300" dirty="0">
                    <a:latin typeface="Times New Roman" panose="02020603050405020304" pitchFamily="18" charset="0"/>
                    <a:cs typeface="Times New Roman" panose="02020603050405020304" pitchFamily="18" charset="0"/>
                  </a:rPr>
                  <a:t> corresponding manually </a:t>
                </a:r>
                <a:r>
                  <a:rPr lang="en-US" sz="1300" dirty="0" smtClean="0">
                    <a:latin typeface="Times New Roman" panose="02020603050405020304" pitchFamily="18" charset="0"/>
                    <a:cs typeface="Times New Roman" panose="02020603050405020304" pitchFamily="18" charset="0"/>
                  </a:rPr>
                  <a:t>labeled </a:t>
                </a:r>
                <a:r>
                  <a:rPr lang="en-US" sz="1300" dirty="0">
                    <a:latin typeface="Times New Roman" panose="02020603050405020304" pitchFamily="18" charset="0"/>
                    <a:cs typeface="Times New Roman" panose="02020603050405020304" pitchFamily="18" charset="0"/>
                  </a:rPr>
                  <a:t>key frame</a:t>
                </a:r>
              </a:p>
              <a:p>
                <a:pPr marL="702900" lvl="2" indent="-342900">
                  <a:buFont typeface="Wingdings" panose="05000000000000000000" pitchFamily="2" charset="2"/>
                  <a:buChar char="§"/>
                </a:pPr>
                <a14:m>
                  <m:oMath xmlns:m="http://schemas.openxmlformats.org/officeDocument/2006/math">
                    <m:r>
                      <a:rPr lang="de-DE" sz="1300" i="1">
                        <a:latin typeface="Cambria Math"/>
                      </a:rPr>
                      <m:t>𝑁</m:t>
                    </m:r>
                  </m:oMath>
                </a14:m>
                <a:r>
                  <a:rPr lang="en-US" sz="1300" dirty="0"/>
                  <a:t> : </a:t>
                </a:r>
                <a:r>
                  <a:rPr lang="en-US" sz="1300" dirty="0">
                    <a:latin typeface="Times New Roman" panose="02020603050405020304" pitchFamily="18" charset="0"/>
                    <a:cs typeface="Times New Roman" panose="02020603050405020304" pitchFamily="18" charset="0"/>
                  </a:rPr>
                  <a:t>total number of correctly </a:t>
                </a:r>
                <a:r>
                  <a:rPr lang="en-US" sz="1300" dirty="0" smtClean="0">
                    <a:latin typeface="Times New Roman" panose="02020603050405020304" pitchFamily="18" charset="0"/>
                    <a:cs typeface="Times New Roman" panose="02020603050405020304" pitchFamily="18" charset="0"/>
                  </a:rPr>
                  <a:t>labeled </a:t>
                </a:r>
                <a:r>
                  <a:rPr lang="en-US" sz="1300" dirty="0">
                    <a:latin typeface="Times New Roman" panose="02020603050405020304" pitchFamily="18" charset="0"/>
                    <a:cs typeface="Times New Roman" panose="02020603050405020304" pitchFamily="18" charset="0"/>
                  </a:rPr>
                  <a:t>key frames</a:t>
                </a:r>
              </a:p>
              <a:p>
                <a:pPr>
                  <a:lnSpc>
                    <a:spcPct val="108000"/>
                  </a:lnSpc>
                  <a:spcAft>
                    <a:spcPts val="1008"/>
                  </a:spcAft>
                </a:pPr>
                <a:endParaRPr lang="de-DE" sz="2000" dirty="0" smtClean="0"/>
              </a:p>
            </p:txBody>
          </p:sp>
        </mc:Choice>
        <mc:Fallback xmlns="">
          <p:sp>
            <p:nvSpPr>
              <p:cNvPr id="11" name="TextBox 10"/>
              <p:cNvSpPr txBox="1">
                <a:spLocks noRot="1" noChangeAspect="1" noMove="1" noResize="1" noEditPoints="1" noAdjustHandles="1" noChangeArrowheads="1" noChangeShapeType="1" noTextEdit="1"/>
              </p:cNvSpPr>
              <p:nvPr/>
            </p:nvSpPr>
            <p:spPr>
              <a:xfrm>
                <a:off x="4932040" y="5373216"/>
                <a:ext cx="4608512" cy="945515"/>
              </a:xfrm>
              <a:prstGeom prst="rect">
                <a:avLst/>
              </a:prstGeom>
              <a:blipFill rotWithShape="1">
                <a:blip r:embed="rId2" cstate="print"/>
                <a:stretch>
                  <a:fillRect t="-448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860032" y="4221088"/>
                <a:ext cx="4104456" cy="1071384"/>
              </a:xfrm>
              <a:prstGeom prst="rect">
                <a:avLst/>
              </a:prstGeom>
              <a:noFill/>
            </p:spPr>
            <p:txBody>
              <a:bodyPr wrap="square" lIns="0" tIns="0" rIns="0" bIns="0" rtlCol="0">
                <a:spAutoFit/>
              </a:bodyPr>
              <a:lstStyle/>
              <a:p>
                <a:pPr marL="285750" lvl="1" indent="-285750">
                  <a:lnSpc>
                    <a:spcPct val="100000"/>
                  </a:lnSpc>
                </a:pPr>
                <a:r>
                  <a:rPr lang="en-US" sz="1900" dirty="0">
                    <a:latin typeface="Times New Roman" panose="02020603050405020304" pitchFamily="18" charset="0"/>
                    <a:cs typeface="Times New Roman" panose="02020603050405020304" pitchFamily="18" charset="0"/>
                  </a:rPr>
                  <a:t>Criteria:</a:t>
                </a:r>
                <a:endParaRPr lang="en-US" dirty="0">
                  <a:latin typeface="Times New Roman" panose="02020603050405020304" pitchFamily="18" charset="0"/>
                  <a:cs typeface="Times New Roman" panose="02020603050405020304" pitchFamily="18" charset="0"/>
                </a:endParaRPr>
              </a:p>
              <a:p>
                <a:pPr marL="702900" lvl="2"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Accuracy:  </a:t>
                </a:r>
                <a14:m>
                  <m:oMath xmlns:m="http://schemas.openxmlformats.org/officeDocument/2006/math">
                    <m:r>
                      <a:rPr lang="de-DE" sz="1600" i="1">
                        <a:latin typeface="Cambria Math"/>
                      </a:rPr>
                      <m:t>𝑎𝑐𝑐</m:t>
                    </m:r>
                    <m:r>
                      <a:rPr lang="de-DE" sz="1600" i="1">
                        <a:latin typeface="Cambria Math"/>
                      </a:rPr>
                      <m:t>= </m:t>
                    </m:r>
                    <m:f>
                      <m:fPr>
                        <m:ctrlPr>
                          <a:rPr lang="de-DE" sz="1600" i="1">
                            <a:latin typeface="Cambria Math" panose="02040503050406030204" pitchFamily="18" charset="0"/>
                          </a:rPr>
                        </m:ctrlPr>
                      </m:fPr>
                      <m:num>
                        <m:r>
                          <a:rPr lang="de-DE" sz="1600" i="1">
                            <a:latin typeface="Cambria Math"/>
                          </a:rPr>
                          <m:t>𝑡𝑝</m:t>
                        </m:r>
                        <m:r>
                          <a:rPr lang="de-DE" sz="1600" i="1">
                            <a:latin typeface="Cambria Math"/>
                          </a:rPr>
                          <m:t>+</m:t>
                        </m:r>
                        <m:r>
                          <a:rPr lang="de-DE" sz="1600" i="1">
                            <a:latin typeface="Cambria Math"/>
                          </a:rPr>
                          <m:t>𝑡𝑛</m:t>
                        </m:r>
                      </m:num>
                      <m:den>
                        <m:r>
                          <a:rPr lang="de-DE" sz="1600" i="1">
                            <a:latin typeface="Cambria Math"/>
                          </a:rPr>
                          <m:t>𝑡𝑝</m:t>
                        </m:r>
                        <m:r>
                          <a:rPr lang="de-DE" sz="1600" i="1">
                            <a:latin typeface="Cambria Math"/>
                          </a:rPr>
                          <m:t>+</m:t>
                        </m:r>
                        <m:r>
                          <a:rPr lang="de-DE" sz="1600" i="1">
                            <a:latin typeface="Cambria Math"/>
                          </a:rPr>
                          <m:t>𝑓𝑛</m:t>
                        </m:r>
                        <m:r>
                          <a:rPr lang="de-DE" sz="1600" i="1">
                            <a:latin typeface="Cambria Math"/>
                          </a:rPr>
                          <m:t>+</m:t>
                        </m:r>
                        <m:r>
                          <a:rPr lang="de-DE" sz="1600" i="1">
                            <a:latin typeface="Cambria Math"/>
                          </a:rPr>
                          <m:t>𝑓𝑝</m:t>
                        </m:r>
                        <m:r>
                          <a:rPr lang="de-DE" sz="1600" i="1">
                            <a:latin typeface="Cambria Math"/>
                          </a:rPr>
                          <m:t>+</m:t>
                        </m:r>
                        <m:r>
                          <a:rPr lang="de-DE" sz="1600" i="1">
                            <a:latin typeface="Cambria Math"/>
                          </a:rPr>
                          <m:t>𝑡𝑛</m:t>
                        </m:r>
                      </m:den>
                    </m:f>
                  </m:oMath>
                </a14:m>
                <a:endParaRPr lang="en-US" sz="1600" dirty="0">
                  <a:latin typeface="Times New Roman" panose="02020603050405020304" pitchFamily="18" charset="0"/>
                  <a:cs typeface="Times New Roman" panose="02020603050405020304" pitchFamily="18" charset="0"/>
                </a:endParaRPr>
              </a:p>
              <a:p>
                <a:pPr marL="702900" lvl="2"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Distortion rate : </a:t>
                </a:r>
                <a14:m>
                  <m:oMath xmlns:m="http://schemas.openxmlformats.org/officeDocument/2006/math">
                    <m:r>
                      <a:rPr lang="de-DE" sz="1600" i="1">
                        <a:latin typeface="Cambria Math"/>
                      </a:rPr>
                      <m:t>𝑑</m:t>
                    </m:r>
                    <m:r>
                      <a:rPr lang="de-DE" sz="1600" i="1">
                        <a:latin typeface="Cambria Math"/>
                      </a:rPr>
                      <m:t>= </m:t>
                    </m:r>
                    <m:f>
                      <m:fPr>
                        <m:ctrlPr>
                          <a:rPr lang="de-DE" sz="1600" i="1">
                            <a:latin typeface="Cambria Math" panose="02040503050406030204" pitchFamily="18" charset="0"/>
                          </a:rPr>
                        </m:ctrlPr>
                      </m:fPr>
                      <m:num>
                        <m:nary>
                          <m:naryPr>
                            <m:chr m:val="∑"/>
                            <m:limLoc m:val="undOvr"/>
                            <m:ctrlPr>
                              <a:rPr lang="de-DE" sz="1600" i="1">
                                <a:latin typeface="Cambria Math" panose="02040503050406030204" pitchFamily="18" charset="0"/>
                              </a:rPr>
                            </m:ctrlPr>
                          </m:naryPr>
                          <m:sub>
                            <m:r>
                              <a:rPr lang="de-DE" sz="1600" i="1">
                                <a:latin typeface="Cambria Math"/>
                              </a:rPr>
                              <m:t>𝑖</m:t>
                            </m:r>
                            <m:r>
                              <a:rPr lang="de-DE" sz="1600" i="1">
                                <a:latin typeface="Cambria Math"/>
                              </a:rPr>
                              <m:t>=1</m:t>
                            </m:r>
                          </m:sub>
                          <m:sup>
                            <m:r>
                              <a:rPr lang="de-DE" sz="1600" i="1">
                                <a:latin typeface="Cambria Math"/>
                              </a:rPr>
                              <m:t>𝑁</m:t>
                            </m:r>
                          </m:sup>
                          <m:e>
                            <m:r>
                              <a:rPr lang="de-DE" sz="1600" i="1">
                                <a:latin typeface="Cambria Math"/>
                              </a:rPr>
                              <m:t>|</m:t>
                            </m:r>
                            <m:sSubSup>
                              <m:sSubSupPr>
                                <m:ctrlPr>
                                  <a:rPr lang="de-DE" sz="1600" i="1">
                                    <a:latin typeface="Cambria Math" panose="02040503050406030204" pitchFamily="18" charset="0"/>
                                  </a:rPr>
                                </m:ctrlPr>
                              </m:sSubSupPr>
                              <m:e>
                                <m:r>
                                  <a:rPr lang="de-DE" sz="1600" i="1">
                                    <a:latin typeface="Cambria Math"/>
                                  </a:rPr>
                                  <m:t>𝐼</m:t>
                                </m:r>
                              </m:e>
                              <m:sub>
                                <m:r>
                                  <a:rPr lang="de-DE" sz="1600" i="1">
                                    <a:latin typeface="Cambria Math"/>
                                  </a:rPr>
                                  <m:t>𝑎</m:t>
                                </m:r>
                              </m:sub>
                              <m:sup>
                                <m:r>
                                  <a:rPr lang="de-DE" sz="1600" i="1">
                                    <a:latin typeface="Cambria Math"/>
                                  </a:rPr>
                                  <m:t>𝑖</m:t>
                                </m:r>
                              </m:sup>
                            </m:sSubSup>
                            <m:r>
                              <a:rPr lang="de-DE" sz="1600" i="1">
                                <a:latin typeface="Cambria Math"/>
                              </a:rPr>
                              <m:t>−</m:t>
                            </m:r>
                            <m:sSubSup>
                              <m:sSubSupPr>
                                <m:ctrlPr>
                                  <a:rPr lang="de-DE" sz="1600" i="1">
                                    <a:latin typeface="Cambria Math" panose="02040503050406030204" pitchFamily="18" charset="0"/>
                                  </a:rPr>
                                </m:ctrlPr>
                              </m:sSubSupPr>
                              <m:e>
                                <m:r>
                                  <a:rPr lang="de-DE" sz="1600" i="1">
                                    <a:latin typeface="Cambria Math"/>
                                  </a:rPr>
                                  <m:t>𝐼</m:t>
                                </m:r>
                              </m:e>
                              <m:sub>
                                <m:r>
                                  <a:rPr lang="de-DE" sz="1600" i="1">
                                    <a:latin typeface="Cambria Math"/>
                                  </a:rPr>
                                  <m:t>𝑚</m:t>
                                </m:r>
                              </m:sub>
                              <m:sup>
                                <m:r>
                                  <a:rPr lang="de-DE" sz="1600" i="1">
                                    <a:latin typeface="Cambria Math"/>
                                  </a:rPr>
                                  <m:t>𝑖</m:t>
                                </m:r>
                              </m:sup>
                            </m:sSubSup>
                            <m:r>
                              <a:rPr lang="de-DE" sz="1600" i="1">
                                <a:latin typeface="Cambria Math"/>
                              </a:rPr>
                              <m:t>|</m:t>
                            </m:r>
                          </m:e>
                        </m:nary>
                      </m:num>
                      <m:den>
                        <m:r>
                          <a:rPr lang="de-DE" sz="1600" i="1">
                            <a:latin typeface="Cambria Math"/>
                          </a:rPr>
                          <m:t>𝑁</m:t>
                        </m:r>
                      </m:den>
                    </m:f>
                  </m:oMath>
                </a14:m>
                <a:endParaRPr lang="de-DE" sz="1600" dirty="0" smtClean="0"/>
              </a:p>
            </p:txBody>
          </p:sp>
        </mc:Choice>
        <mc:Fallback xmlns="">
          <p:sp>
            <p:nvSpPr>
              <p:cNvPr id="12" name="TextBox 11"/>
              <p:cNvSpPr txBox="1">
                <a:spLocks noRot="1" noChangeAspect="1" noMove="1" noResize="1" noEditPoints="1" noAdjustHandles="1" noChangeArrowheads="1" noChangeShapeType="1" noTextEdit="1"/>
              </p:cNvSpPr>
              <p:nvPr/>
            </p:nvSpPr>
            <p:spPr>
              <a:xfrm>
                <a:off x="4860032" y="4221088"/>
                <a:ext cx="4104456" cy="1071384"/>
              </a:xfrm>
              <a:prstGeom prst="rect">
                <a:avLst/>
              </a:prstGeom>
              <a:blipFill rotWithShape="1">
                <a:blip r:embed="rId3" cstate="print"/>
                <a:stretch>
                  <a:fillRect l="-3561" t="-6818" b="-25000"/>
                </a:stretch>
              </a:blipFill>
            </p:spPr>
            <p:txBody>
              <a:bodyPr/>
              <a:lstStyle/>
              <a:p>
                <a:r>
                  <a:rPr lang="de-DE">
                    <a:noFill/>
                  </a:rPr>
                  <a:t> </a:t>
                </a:r>
              </a:p>
            </p:txBody>
          </p:sp>
        </mc:Fallback>
      </mc:AlternateContent>
      <p:sp>
        <p:nvSpPr>
          <p:cNvPr id="13"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771038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Automatic Motion Decomposition</a:t>
            </a:r>
            <a:endParaRPr lang="de-DE" dirty="0"/>
          </a:p>
        </p:txBody>
      </p:sp>
      <p:sp>
        <p:nvSpPr>
          <p:cNvPr id="4" name="Footer Placeholder 3"/>
          <p:cNvSpPr>
            <a:spLocks noGrp="1"/>
          </p:cNvSpPr>
          <p:nvPr>
            <p:ph type="ftr" sz="quarter" idx="16"/>
          </p:nvPr>
        </p:nvSpPr>
        <p:spPr/>
        <p:txBody>
          <a:bodyPr/>
          <a:lstStyle/>
          <a:p>
            <a:r>
              <a:rPr lang="en-US" altLang="zh-CN" b="1" dirty="0"/>
              <a:t>A Generative Statistical Model for Human Motion Synthesis</a:t>
            </a:r>
            <a:r>
              <a:rPr lang="en-US" dirty="0"/>
              <a:t>| EE/IPA | 10/03/2014</a:t>
            </a:r>
            <a:endParaRPr lang="de-DE" dirty="0"/>
          </a:p>
        </p:txBody>
      </p:sp>
      <p:sp>
        <p:nvSpPr>
          <p:cNvPr id="5" name="Slide Number Placeholder 4"/>
          <p:cNvSpPr>
            <a:spLocks noGrp="1"/>
          </p:cNvSpPr>
          <p:nvPr>
            <p:ph type="sldNum" sz="quarter" idx="17"/>
          </p:nvPr>
        </p:nvSpPr>
        <p:spPr/>
        <p:txBody>
          <a:bodyPr/>
          <a:lstStyle/>
          <a:p>
            <a:fld id="{B8BD4307-8E25-4063-B042-91C9BB9E4C20}" type="slidenum">
              <a:rPr lang="en-US" noProof="0" smtClean="0">
                <a:solidFill>
                  <a:prstClr val="black"/>
                </a:solidFill>
              </a:rPr>
              <a:pPr/>
              <a:t>36</a:t>
            </a:fld>
            <a:endParaRPr lang="en-US" noProof="0" dirty="0">
              <a:solidFill>
                <a:prstClr val="black"/>
              </a:solidFill>
            </a:endParaRPr>
          </a:p>
        </p:txBody>
      </p:sp>
      <p:sp>
        <p:nvSpPr>
          <p:cNvPr id="6" name="Text Placeholder 5"/>
          <p:cNvSpPr>
            <a:spLocks noGrp="1"/>
          </p:cNvSpPr>
          <p:nvPr>
            <p:ph type="body" sz="quarter" idx="19"/>
          </p:nvPr>
        </p:nvSpPr>
        <p:spPr/>
        <p:txBody>
          <a:bodyPr/>
          <a:lstStyle/>
          <a:p>
            <a:r>
              <a:rPr lang="en-US" altLang="zh-CN" dirty="0" smtClean="0">
                <a:latin typeface="Times New Roman" pitchFamily="18" charset="0"/>
                <a:cs typeface="Times New Roman" pitchFamily="18" charset="0"/>
              </a:rPr>
              <a:t>Implementation &amp; Analysis</a:t>
            </a:r>
            <a:endParaRPr lang="zh-CN" altLang="en-US" dirty="0" smtClean="0">
              <a:latin typeface="Times New Roman" pitchFamily="18" charset="0"/>
              <a:cs typeface="Times New Roman" pitchFamily="18" charset="0"/>
            </a:endParaRPr>
          </a:p>
          <a:p>
            <a:endParaRPr lang="de-DE" dirty="0"/>
          </a:p>
        </p:txBody>
      </p:sp>
      <p:sp>
        <p:nvSpPr>
          <p:cNvPr id="7" name="Text Placeholder 6"/>
          <p:cNvSpPr>
            <a:spLocks noGrp="1"/>
          </p:cNvSpPr>
          <p:nvPr>
            <p:ph type="body" sz="quarter" idx="20"/>
          </p:nvPr>
        </p:nvSpPr>
        <p:spPr/>
        <p:txBody>
          <a:bodyPr/>
          <a:lstStyle/>
          <a:p>
            <a:endParaRPr lang="de-DE"/>
          </a:p>
        </p:txBody>
      </p:sp>
      <p:sp>
        <p:nvSpPr>
          <p:cNvPr id="8" name="Text Placeholder 7"/>
          <p:cNvSpPr>
            <a:spLocks noGrp="1"/>
          </p:cNvSpPr>
          <p:nvPr>
            <p:ph type="body" sz="quarter" idx="21"/>
          </p:nvPr>
        </p:nvSpPr>
        <p:spPr/>
        <p:txBody>
          <a:bodyPr/>
          <a:lstStyle/>
          <a:p>
            <a:endParaRPr lang="de-DE"/>
          </a:p>
        </p:txBody>
      </p:sp>
      <p:sp>
        <p:nvSpPr>
          <p:cNvPr id="14" name="Content Placeholder 2"/>
          <p:cNvSpPr txBox="1">
            <a:spLocks/>
          </p:cNvSpPr>
          <p:nvPr/>
        </p:nvSpPr>
        <p:spPr>
          <a:xfrm>
            <a:off x="395536" y="1196752"/>
            <a:ext cx="3672408" cy="5184576"/>
          </a:xfrm>
          <a:prstGeom prst="rect">
            <a:avLst/>
          </a:prstGeom>
        </p:spPr>
        <p:txBody>
          <a:bodyPr vert="horz" lIns="0" tIns="0" rIns="0" bIns="0" rtlCol="0">
            <a:noAutofit/>
          </a:bodyPr>
          <a:lst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a:lstStyle>
          <a:p>
            <a:pPr lvl="1" indent="0">
              <a:buFont typeface="Arial" pitchFamily="34" charset="0"/>
              <a:buNone/>
            </a:pPr>
            <a:r>
              <a:rPr lang="en-US" altLang="zh-CN" dirty="0" smtClean="0">
                <a:latin typeface="Times New Roman" panose="02020603050405020304" pitchFamily="18" charset="0"/>
                <a:cs typeface="Times New Roman" panose="02020603050405020304" pitchFamily="18" charset="0"/>
              </a:rPr>
              <a:t>Result Analysis: </a:t>
            </a:r>
            <a:endParaRPr lang="en-US" altLang="zh-CN" dirty="0">
              <a:latin typeface="Times New Roman" panose="02020603050405020304" pitchFamily="18" charset="0"/>
              <a:cs typeface="Times New Roman" panose="02020603050405020304" pitchFamily="18" charset="0"/>
            </a:endParaRPr>
          </a:p>
          <a:p>
            <a:pPr marL="342900" lvl="1" indent="-342900"/>
            <a:r>
              <a:rPr lang="en-US" sz="1800" dirty="0" smtClean="0">
                <a:latin typeface="Times New Roman" panose="02020603050405020304" pitchFamily="18" charset="0"/>
                <a:cs typeface="Times New Roman" panose="02020603050405020304" pitchFamily="18" charset="0"/>
              </a:rPr>
              <a:t>Time Complexity:</a:t>
            </a:r>
          </a:p>
          <a:p>
            <a:pPr marL="702900" lvl="2" indent="-342900"/>
            <a:r>
              <a:rPr lang="en-US" sz="1400" dirty="0" smtClean="0">
                <a:latin typeface="Times New Roman" panose="02020603050405020304" pitchFamily="18" charset="0"/>
                <a:cs typeface="Times New Roman" panose="02020603050405020304" pitchFamily="18" charset="0"/>
              </a:rPr>
              <a:t>Manually labeling time: ca. 8 hours</a:t>
            </a:r>
          </a:p>
          <a:p>
            <a:pPr marL="702900" lvl="2" indent="-342900"/>
            <a:r>
              <a:rPr lang="en-US" sz="1400" dirty="0" smtClean="0">
                <a:latin typeface="Times New Roman" panose="02020603050405020304" pitchFamily="18" charset="0"/>
                <a:cs typeface="Times New Roman" panose="02020603050405020304" pitchFamily="18" charset="0"/>
              </a:rPr>
              <a:t>Automatic labeling time: ca. 10 minutes</a:t>
            </a:r>
          </a:p>
          <a:p>
            <a:pPr marL="342900" lvl="1" indent="-342900"/>
            <a:r>
              <a:rPr lang="en-US" sz="1900" dirty="0" smtClean="0">
                <a:latin typeface="Times New Roman" panose="02020603050405020304" pitchFamily="18" charset="0"/>
                <a:cs typeface="Times New Roman" panose="02020603050405020304" pitchFamily="18" charset="0"/>
              </a:rPr>
              <a:t>Test Results:</a:t>
            </a:r>
          </a:p>
          <a:p>
            <a:pPr marL="702900" lvl="2" indent="-342900"/>
            <a:endParaRPr lang="en-US" sz="1400" dirty="0">
              <a:latin typeface="Times New Roman" panose="02020603050405020304" pitchFamily="18" charset="0"/>
              <a:cs typeface="Times New Roman" panose="02020603050405020304" pitchFamily="18" charset="0"/>
            </a:endParaRPr>
          </a:p>
          <a:p>
            <a:pPr lvl="2" indent="0">
              <a:buNone/>
            </a:pPr>
            <a:endParaRPr lang="en-US" sz="1400" dirty="0">
              <a:latin typeface="Times New Roman" panose="02020603050405020304" pitchFamily="18" charset="0"/>
              <a:cs typeface="Times New Roman" panose="02020603050405020304" pitchFamily="18" charset="0"/>
            </a:endParaRPr>
          </a:p>
          <a:p>
            <a:pPr marL="702900" lvl="2" indent="-342900"/>
            <a:endParaRPr lang="en-US" sz="1400" dirty="0" smtClean="0">
              <a:latin typeface="Times New Roman" panose="02020603050405020304" pitchFamily="18" charset="0"/>
              <a:cs typeface="Times New Roman" panose="02020603050405020304" pitchFamily="18" charset="0"/>
            </a:endParaRPr>
          </a:p>
          <a:p>
            <a:pPr lvl="2" indent="0">
              <a:buNone/>
            </a:pPr>
            <a:endParaRPr lang="en-US" sz="1400" dirty="0" smtClean="0">
              <a:latin typeface="Times New Roman" panose="02020603050405020304" pitchFamily="18" charset="0"/>
              <a:cs typeface="Times New Roman" panose="02020603050405020304" pitchFamily="18" charset="0"/>
            </a:endParaRPr>
          </a:p>
          <a:p>
            <a:pPr marL="342900" lvl="1" indent="-342900"/>
            <a:r>
              <a:rPr lang="en-US" sz="1900" dirty="0" smtClean="0">
                <a:latin typeface="Times New Roman" panose="02020603050405020304" pitchFamily="18" charset="0"/>
                <a:cs typeface="Times New Roman" panose="02020603050405020304" pitchFamily="18" charset="0"/>
              </a:rPr>
              <a:t>Conclusion:</a:t>
            </a:r>
          </a:p>
          <a:p>
            <a:pPr marL="702900" lvl="2" indent="-342900"/>
            <a:r>
              <a:rPr lang="en-US" sz="1400" dirty="0" smtClean="0">
                <a:latin typeface="Times New Roman" panose="02020603050405020304" pitchFamily="18" charset="0"/>
                <a:cs typeface="Times New Roman" panose="02020603050405020304" pitchFamily="18" charset="0"/>
              </a:rPr>
              <a:t>For simple motion, e.g. walking, running, one dominant feature works well</a:t>
            </a:r>
          </a:p>
          <a:p>
            <a:pPr marL="702900" lvl="2" indent="-342900"/>
            <a:r>
              <a:rPr lang="en-US" sz="1400" dirty="0" smtClean="0">
                <a:latin typeface="Times New Roman" panose="02020603050405020304" pitchFamily="18" charset="0"/>
                <a:cs typeface="Times New Roman" panose="02020603050405020304" pitchFamily="18" charset="0"/>
              </a:rPr>
              <a:t>Feature-based automatic key extraction is better for high quality </a:t>
            </a:r>
            <a:r>
              <a:rPr lang="en-US" sz="1400" dirty="0" err="1" smtClean="0">
                <a:latin typeface="Times New Roman" panose="02020603050405020304" pitchFamily="18" charset="0"/>
                <a:cs typeface="Times New Roman" panose="02020603050405020304" pitchFamily="18" charset="0"/>
              </a:rPr>
              <a:t>MoCap</a:t>
            </a:r>
            <a:r>
              <a:rPr lang="en-US" sz="1400" dirty="0" smtClean="0">
                <a:latin typeface="Times New Roman" panose="02020603050405020304" pitchFamily="18" charset="0"/>
                <a:cs typeface="Times New Roman" panose="02020603050405020304" pitchFamily="18" charset="0"/>
              </a:rPr>
              <a:t> data</a:t>
            </a:r>
          </a:p>
          <a:p>
            <a:pPr lvl="2" indent="0">
              <a:buNone/>
            </a:pPr>
            <a:endParaRPr lang="en-US" sz="1400" dirty="0" smtClean="0">
              <a:latin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890078242"/>
              </p:ext>
            </p:extLst>
          </p:nvPr>
        </p:nvGraphicFramePr>
        <p:xfrm>
          <a:off x="755577" y="3243445"/>
          <a:ext cx="3312369" cy="1156968"/>
        </p:xfrm>
        <a:graphic>
          <a:graphicData uri="http://schemas.openxmlformats.org/drawingml/2006/table">
            <a:tbl>
              <a:tblPr firstRow="1" bandRow="1">
                <a:tableStyleId>{5FD0F851-EC5A-4D38-B0AD-8093EC10F338}</a:tableStyleId>
              </a:tblPr>
              <a:tblGrid>
                <a:gridCol w="1104123"/>
                <a:gridCol w="1104123"/>
                <a:gridCol w="1104123"/>
              </a:tblGrid>
              <a:tr h="349884">
                <a:tc>
                  <a:txBody>
                    <a:bodyPr/>
                    <a:lstStyle/>
                    <a:p>
                      <a:endParaRPr lang="de-DE" dirty="0"/>
                    </a:p>
                  </a:txBody>
                  <a:tcPr/>
                </a:tc>
                <a:tc>
                  <a:txBody>
                    <a:bodyPr/>
                    <a:lstStyle/>
                    <a:p>
                      <a:r>
                        <a:rPr lang="en-US" sz="1200" b="0" dirty="0" err="1" smtClean="0">
                          <a:latin typeface="Times New Roman" panose="02020603050405020304" pitchFamily="18" charset="0"/>
                          <a:cs typeface="Times New Roman" panose="02020603050405020304" pitchFamily="18" charset="0"/>
                        </a:rPr>
                        <a:t>Markerless</a:t>
                      </a:r>
                      <a:r>
                        <a:rPr lang="en-US" sz="1200" b="0" baseline="0" dirty="0" smtClean="0">
                          <a:latin typeface="Times New Roman" panose="02020603050405020304" pitchFamily="18" charset="0"/>
                          <a:cs typeface="Times New Roman" panose="02020603050405020304" pitchFamily="18" charset="0"/>
                        </a:rPr>
                        <a:t> data</a:t>
                      </a:r>
                      <a:endParaRPr lang="de-DE" sz="1200" b="0" dirty="0">
                        <a:latin typeface="Times New Roman" panose="02020603050405020304" pitchFamily="18" charset="0"/>
                        <a:cs typeface="Times New Roman" panose="02020603050405020304" pitchFamily="18" charset="0"/>
                      </a:endParaRPr>
                    </a:p>
                  </a:txBody>
                  <a:tcPr/>
                </a:tc>
                <a:tc>
                  <a:txBody>
                    <a:bodyPr/>
                    <a:lstStyle/>
                    <a:p>
                      <a:r>
                        <a:rPr lang="en-US" sz="1200" b="0" kern="1200" dirty="0" err="1" smtClean="0">
                          <a:solidFill>
                            <a:schemeClr val="tx1"/>
                          </a:solidFill>
                          <a:latin typeface="Times New Roman" panose="02020603050405020304" pitchFamily="18" charset="0"/>
                          <a:ea typeface="+mn-ea"/>
                          <a:cs typeface="Times New Roman" panose="02020603050405020304" pitchFamily="18" charset="0"/>
                        </a:rPr>
                        <a:t>Vicon</a:t>
                      </a:r>
                      <a:r>
                        <a:rPr lang="en-US" sz="1200" b="0" kern="1200" dirty="0" smtClean="0">
                          <a:solidFill>
                            <a:schemeClr val="tx1"/>
                          </a:solidFill>
                          <a:latin typeface="Times New Roman" panose="02020603050405020304" pitchFamily="18" charset="0"/>
                          <a:ea typeface="+mn-ea"/>
                          <a:cs typeface="Times New Roman" panose="02020603050405020304" pitchFamily="18" charset="0"/>
                        </a:rPr>
                        <a:t> data</a:t>
                      </a:r>
                      <a:endParaRPr lang="de-DE" sz="1200" b="0" kern="1200" dirty="0">
                        <a:solidFill>
                          <a:schemeClr val="tx1"/>
                        </a:solidFill>
                        <a:latin typeface="Times New Roman" panose="02020603050405020304" pitchFamily="18" charset="0"/>
                        <a:ea typeface="+mn-ea"/>
                        <a:cs typeface="Times New Roman" panose="02020603050405020304" pitchFamily="18" charset="0"/>
                      </a:endParaRPr>
                    </a:p>
                  </a:txBody>
                  <a:tcPr/>
                </a:tc>
              </a:tr>
              <a:tr h="349884">
                <a:tc>
                  <a:txBody>
                    <a:bodyPr/>
                    <a:lstStyle/>
                    <a:p>
                      <a:r>
                        <a:rPr lang="en-US" sz="1200" dirty="0" err="1" smtClean="0"/>
                        <a:t>Acc</a:t>
                      </a:r>
                      <a:endParaRPr lang="de-DE" sz="1200" dirty="0"/>
                    </a:p>
                  </a:txBody>
                  <a:tcPr/>
                </a:tc>
                <a:tc>
                  <a:txBody>
                    <a:bodyPr/>
                    <a:lstStyle/>
                    <a:p>
                      <a:r>
                        <a:rPr lang="en-US" sz="1200" dirty="0" smtClean="0"/>
                        <a:t>100%</a:t>
                      </a:r>
                      <a:endParaRPr lang="de-DE" sz="1200" dirty="0"/>
                    </a:p>
                  </a:txBody>
                  <a:tcPr/>
                </a:tc>
                <a:tc>
                  <a:txBody>
                    <a:bodyPr/>
                    <a:lstStyle/>
                    <a:p>
                      <a:r>
                        <a:rPr lang="en-US" sz="1200" dirty="0" smtClean="0"/>
                        <a:t>100%</a:t>
                      </a:r>
                      <a:endParaRPr lang="de-DE" sz="1200" dirty="0"/>
                    </a:p>
                  </a:txBody>
                  <a:tcPr/>
                </a:tc>
              </a:tr>
              <a:tr h="349884">
                <a:tc>
                  <a:txBody>
                    <a:bodyPr/>
                    <a:lstStyle/>
                    <a:p>
                      <a:r>
                        <a:rPr lang="en-US" sz="1200" dirty="0" smtClean="0"/>
                        <a:t>d</a:t>
                      </a:r>
                      <a:endParaRPr lang="de-DE" sz="1200" dirty="0"/>
                    </a:p>
                  </a:txBody>
                  <a:tcPr/>
                </a:tc>
                <a:tc>
                  <a:txBody>
                    <a:bodyPr/>
                    <a:lstStyle/>
                    <a:p>
                      <a:r>
                        <a:rPr lang="en-US" sz="1200" dirty="0" smtClean="0"/>
                        <a:t>2.3</a:t>
                      </a:r>
                      <a:endParaRPr lang="de-DE" sz="1200" dirty="0"/>
                    </a:p>
                  </a:txBody>
                  <a:tcPr/>
                </a:tc>
                <a:tc>
                  <a:txBody>
                    <a:bodyPr/>
                    <a:lstStyle/>
                    <a:p>
                      <a:r>
                        <a:rPr lang="en-US" sz="1200" dirty="0" smtClean="0"/>
                        <a:t>0.9</a:t>
                      </a:r>
                      <a:endParaRPr lang="de-DE" sz="1200" dirty="0"/>
                    </a:p>
                  </a:txBody>
                  <a:tcPr/>
                </a:tc>
              </a:tr>
            </a:tbl>
          </a:graphicData>
        </a:graphic>
      </p:graphicFrame>
      <p:sp>
        <p:nvSpPr>
          <p:cNvPr id="41" name="Oval 40"/>
          <p:cNvSpPr/>
          <p:nvPr/>
        </p:nvSpPr>
        <p:spPr>
          <a:xfrm>
            <a:off x="2843808" y="3988601"/>
            <a:ext cx="576064" cy="360040"/>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08000"/>
              </a:lnSpc>
              <a:spcAft>
                <a:spcPts val="1008"/>
              </a:spcAft>
            </a:pPr>
            <a:endParaRPr lang="de-DE" sz="2000" dirty="0" err="1" smtClean="0">
              <a:solidFill>
                <a:schemeClr val="tx1"/>
              </a:solidFill>
            </a:endParaRPr>
          </a:p>
        </p:txBody>
      </p:sp>
      <p:pic>
        <p:nvPicPr>
          <p:cNvPr id="9219" name="Picture 3"/>
          <p:cNvPicPr>
            <a:picLocks noChangeAspect="1" noChangeArrowheads="1"/>
          </p:cNvPicPr>
          <p:nvPr/>
        </p:nvPicPr>
        <p:blipFill>
          <a:blip r:embed="rId2" cstate="print"/>
          <a:srcRect/>
          <a:stretch>
            <a:fillRect/>
          </a:stretch>
        </p:blipFill>
        <p:spPr bwMode="auto">
          <a:xfrm>
            <a:off x="5508104" y="1196752"/>
            <a:ext cx="2555518" cy="2592288"/>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5724128" y="3933056"/>
            <a:ext cx="2387724" cy="2376264"/>
          </a:xfrm>
          <a:prstGeom prst="rect">
            <a:avLst/>
          </a:prstGeom>
          <a:noFill/>
          <a:ln w="9525">
            <a:noFill/>
            <a:miter lim="800000"/>
            <a:headEnd/>
            <a:tailEnd/>
          </a:ln>
        </p:spPr>
      </p:pic>
    </p:spTree>
    <p:extLst>
      <p:ext uri="{BB962C8B-B14F-4D97-AF65-F5344CB8AC3E}">
        <p14:creationId xmlns:p14="http://schemas.microsoft.com/office/powerpoint/2010/main" val="25530135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Motion Alignment</a:t>
            </a:r>
            <a:endParaRPr lang="de-DE"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8BD4307-8E25-4063-B042-91C9BB9E4C20}" type="slidenum">
              <a:rPr lang="en-US" noProof="0" smtClean="0">
                <a:solidFill>
                  <a:prstClr val="black"/>
                </a:solidFill>
              </a:rPr>
              <a:pPr/>
              <a:t>37</a:t>
            </a:fld>
            <a:endParaRPr lang="en-US" noProof="0" dirty="0">
              <a:solidFill>
                <a:prstClr val="black"/>
              </a:solidFill>
            </a:endParaRPr>
          </a:p>
        </p:txBody>
      </p:sp>
      <p:sp>
        <p:nvSpPr>
          <p:cNvPr id="7" name="Text Placeholder 6"/>
          <p:cNvSpPr>
            <a:spLocks noGrp="1"/>
          </p:cNvSpPr>
          <p:nvPr>
            <p:ph type="body" sz="quarter" idx="19"/>
          </p:nvPr>
        </p:nvSpPr>
        <p:spPr/>
        <p:txBody>
          <a:bodyPr>
            <a:normAutofit/>
          </a:bodyPr>
          <a:lstStyle/>
          <a:p>
            <a:r>
              <a:rPr lang="en-US" altLang="zh-CN" dirty="0" smtClean="0">
                <a:latin typeface="Times New Roman" pitchFamily="18" charset="0"/>
                <a:cs typeface="Times New Roman" pitchFamily="18" charset="0"/>
              </a:rPr>
              <a:t>Implementation &amp; Analysis</a:t>
            </a:r>
            <a:endParaRPr lang="zh-CN" altLang="en-US" dirty="0">
              <a:latin typeface="Times New Roman" pitchFamily="18" charset="0"/>
              <a:cs typeface="Times New Roman" pitchFamily="18" charset="0"/>
            </a:endParaRPr>
          </a:p>
        </p:txBody>
      </p:sp>
      <p:sp>
        <p:nvSpPr>
          <p:cNvPr id="8" name="Text Placeholder 7"/>
          <p:cNvSpPr>
            <a:spLocks noGrp="1"/>
          </p:cNvSpPr>
          <p:nvPr>
            <p:ph type="body" sz="quarter" idx="20"/>
          </p:nvPr>
        </p:nvSpPr>
        <p:spPr/>
        <p:txBody>
          <a:bodyPr/>
          <a:lstStyle/>
          <a:p>
            <a:endParaRPr lang="de-DE"/>
          </a:p>
        </p:txBody>
      </p:sp>
      <p:sp>
        <p:nvSpPr>
          <p:cNvPr id="9" name="Text Placeholder 8"/>
          <p:cNvSpPr>
            <a:spLocks noGrp="1"/>
          </p:cNvSpPr>
          <p:nvPr>
            <p:ph type="body" sz="quarter" idx="21"/>
          </p:nvPr>
        </p:nvSpPr>
        <p:spPr/>
        <p:txBody>
          <a:bodyPr/>
          <a:lstStyle/>
          <a:p>
            <a:endParaRPr lang="de-DE"/>
          </a:p>
        </p:txBody>
      </p:sp>
      <p:sp>
        <p:nvSpPr>
          <p:cNvPr id="13" name="Subtitle 2"/>
          <p:cNvSpPr txBox="1">
            <a:spLocks/>
          </p:cNvSpPr>
          <p:nvPr/>
        </p:nvSpPr>
        <p:spPr>
          <a:xfrm>
            <a:off x="395536" y="1196752"/>
            <a:ext cx="3679358" cy="4392488"/>
          </a:xfrm>
          <a:prstGeom prst="rect">
            <a:avLst/>
          </a:prstGeom>
        </p:spPr>
        <p:txBody>
          <a:bodyPr vert="horz" lIns="0" tIns="0" rIns="0" bIns="0" rtlCol="0">
            <a:noAutofit/>
          </a:bodyPr>
          <a:lstStyle>
            <a:lvl1pPr marL="0" indent="0" algn="l" defTabSz="914400" rtl="0" eaLnBrk="1" latinLnBrk="0" hangingPunct="1">
              <a:lnSpc>
                <a:spcPct val="108000"/>
              </a:lnSpc>
              <a:spcBef>
                <a:spcPts val="0"/>
              </a:spcBef>
              <a:spcAft>
                <a:spcPts val="1008"/>
              </a:spcAft>
              <a:buFont typeface="Arial" pitchFamily="34" charset="0"/>
              <a:buNone/>
              <a:defRPr sz="2000" kern="1200">
                <a:solidFill>
                  <a:schemeClr val="tx1"/>
                </a:solidFill>
                <a:latin typeface="+mn-lt"/>
                <a:ea typeface="+mn-ea"/>
                <a:cs typeface="+mn-cs"/>
              </a:defRPr>
            </a:lvl1pPr>
            <a:lvl2pPr marL="0" indent="-180000" algn="l" defTabSz="914400" rtl="0" eaLnBrk="1" latinLnBrk="0" hangingPunct="1">
              <a:lnSpc>
                <a:spcPct val="108000"/>
              </a:lnSpc>
              <a:spcBef>
                <a:spcPts val="0"/>
              </a:spcBef>
              <a:spcAft>
                <a:spcPts val="1008"/>
              </a:spcAft>
              <a:buFont typeface="Arial" pitchFamily="34" charset="0"/>
              <a:buChar char="•"/>
              <a:defRPr sz="2000" kern="1200">
                <a:solidFill>
                  <a:schemeClr val="tx1"/>
                </a:solidFill>
                <a:latin typeface="+mn-lt"/>
                <a:ea typeface="+mn-ea"/>
                <a:cs typeface="+mn-cs"/>
              </a:defRPr>
            </a:lvl2pPr>
            <a:lvl3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3pPr>
            <a:lvl4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4pPr>
            <a:lvl5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5pPr>
            <a:lvl6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6pPr>
            <a:lvl7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7pPr>
            <a:lvl8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8pPr>
            <a:lvl9pPr marL="360000" indent="-180000" algn="l" defTabSz="914400" rtl="0" eaLnBrk="1" latinLnBrk="0" hangingPunct="1">
              <a:lnSpc>
                <a:spcPct val="108000"/>
              </a:lnSpc>
              <a:spcBef>
                <a:spcPts val="0"/>
              </a:spcBef>
              <a:spcAft>
                <a:spcPts val="1008"/>
              </a:spcAft>
              <a:buFont typeface="Symbol" pitchFamily="18" charset="2"/>
              <a:buChar char="-"/>
              <a:defRPr sz="1500" kern="1200">
                <a:solidFill>
                  <a:schemeClr val="tx1"/>
                </a:solidFill>
                <a:latin typeface="+mn-lt"/>
                <a:ea typeface="+mn-ea"/>
                <a:cs typeface="+mn-cs"/>
              </a:defRPr>
            </a:lvl9pPr>
          </a:lstStyle>
          <a:p>
            <a:r>
              <a:rPr lang="en-US" altLang="zh-CN" b="1" dirty="0" smtClean="0">
                <a:latin typeface="Times New Roman" pitchFamily="18" charset="0"/>
                <a:cs typeface="Times New Roman" pitchFamily="18" charset="0"/>
              </a:rPr>
              <a:t>Weighted Frame Distance</a:t>
            </a:r>
            <a:r>
              <a:rPr lang="en-US" altLang="zh-CN" dirty="0" smtClean="0">
                <a:latin typeface="Times New Roman" pitchFamily="18" charset="0"/>
                <a:cs typeface="Times New Roman" pitchFamily="18" charset="0"/>
              </a:rPr>
              <a:t>: </a:t>
            </a:r>
          </a:p>
          <a:p>
            <a:endParaRPr lang="en-US" altLang="zh-CN" dirty="0" smtClean="0">
              <a:latin typeface="Times New Roman" pitchFamily="18" charset="0"/>
              <a:cs typeface="Times New Roman" pitchFamily="18" charset="0"/>
            </a:endParaRPr>
          </a:p>
          <a:p>
            <a:endParaRPr lang="zh-CN" altLang="en-US" dirty="0" smtClean="0">
              <a:latin typeface="Times New Roman" pitchFamily="18" charset="0"/>
              <a:cs typeface="Times New Roman" pitchFamily="18" charset="0"/>
            </a:endParaRPr>
          </a:p>
          <a:p>
            <a:pPr marL="285750" indent="-285750">
              <a:buFont typeface="Arial" panose="020B0604020202020204" pitchFamily="34" charset="0"/>
              <a:buChar char="•"/>
            </a:pPr>
            <a:r>
              <a:rPr lang="en-US" altLang="zh-CN" sz="1600" dirty="0" smtClean="0">
                <a:latin typeface="Times New Roman" panose="02020603050405020304" pitchFamily="18" charset="0"/>
                <a:cs typeface="Times New Roman" panose="02020603050405020304" pitchFamily="18" charset="0"/>
              </a:rPr>
              <a:t>Frame distance without weights</a:t>
            </a:r>
          </a:p>
          <a:p>
            <a:pPr lvl="3" indent="0">
              <a:lnSpc>
                <a:spcPct val="100000"/>
              </a:lnSpc>
              <a:buNone/>
            </a:pPr>
            <a:r>
              <a:rPr lang="en-US" altLang="zh-CN" sz="1400" dirty="0" smtClean="0">
                <a:latin typeface="Times New Roman" panose="02020603050405020304" pitchFamily="18" charset="0"/>
                <a:cs typeface="Times New Roman" panose="02020603050405020304" pitchFamily="18" charset="0"/>
              </a:rPr>
              <a:t>Algorithm optimizes fit of fit legs and arms.</a:t>
            </a:r>
            <a:br>
              <a:rPr lang="en-US" altLang="zh-CN" sz="1400" dirty="0" smtClean="0">
                <a:latin typeface="Times New Roman" panose="02020603050405020304" pitchFamily="18" charset="0"/>
                <a:cs typeface="Times New Roman" panose="02020603050405020304" pitchFamily="18" charset="0"/>
              </a:rPr>
            </a:br>
            <a:r>
              <a:rPr lang="en-US" altLang="zh-CN" sz="1400" dirty="0" smtClean="0">
                <a:latin typeface="Times New Roman" panose="02020603050405020304" pitchFamily="18" charset="0"/>
                <a:cs typeface="Times New Roman" panose="02020603050405020304" pitchFamily="18" charset="0"/>
                <a:sym typeface="Wingdings" panose="05000000000000000000" pitchFamily="2" charset="2"/>
              </a:rPr>
              <a:t> W</a:t>
            </a:r>
            <a:r>
              <a:rPr lang="en-US" altLang="zh-CN" sz="1400" dirty="0" smtClean="0">
                <a:latin typeface="Times New Roman" panose="02020603050405020304" pitchFamily="18" charset="0"/>
                <a:cs typeface="Times New Roman" panose="02020603050405020304" pitchFamily="18" charset="0"/>
              </a:rPr>
              <a:t>rong rotation angles</a:t>
            </a:r>
          </a:p>
          <a:p>
            <a:pPr lvl="3" indent="0">
              <a:lnSpc>
                <a:spcPct val="100000"/>
              </a:lnSpc>
              <a:buNone/>
            </a:pPr>
            <a:endParaRPr lang="en-US" altLang="zh-CN" dirty="0" smtClean="0">
              <a:latin typeface="Times New Roman" panose="02020603050405020304" pitchFamily="18" charset="0"/>
              <a:cs typeface="Times New Roman" panose="02020603050405020304" pitchFamily="18" charset="0"/>
            </a:endParaRPr>
          </a:p>
          <a:p>
            <a:pPr marL="285750" lvl="1" indent="-285750">
              <a:lnSpc>
                <a:spcPct val="100000"/>
              </a:lnSpc>
            </a:pPr>
            <a:r>
              <a:rPr lang="en-US" altLang="zh-CN" sz="1600" dirty="0">
                <a:latin typeface="Times New Roman" panose="02020603050405020304" pitchFamily="18" charset="0"/>
                <a:cs typeface="Times New Roman" panose="02020603050405020304" pitchFamily="18" charset="0"/>
              </a:rPr>
              <a:t>Frame distance with weights</a:t>
            </a:r>
          </a:p>
          <a:p>
            <a:pPr lvl="3" indent="0">
              <a:lnSpc>
                <a:spcPct val="100000"/>
              </a:lnSpc>
              <a:buNone/>
            </a:pPr>
            <a:r>
              <a:rPr lang="en-US" altLang="zh-CN" sz="1400" dirty="0" smtClean="0">
                <a:latin typeface="Times New Roman" panose="02020603050405020304" pitchFamily="18" charset="0"/>
                <a:cs typeface="Times New Roman" panose="02020603050405020304" pitchFamily="18" charset="0"/>
              </a:rPr>
              <a:t>Motion will follow path of main body</a:t>
            </a:r>
            <a:br>
              <a:rPr lang="en-US" altLang="zh-CN" sz="1400" dirty="0" smtClean="0">
                <a:latin typeface="Times New Roman" panose="02020603050405020304" pitchFamily="18" charset="0"/>
                <a:cs typeface="Times New Roman" panose="02020603050405020304" pitchFamily="18" charset="0"/>
              </a:rPr>
            </a:br>
            <a:r>
              <a:rPr lang="en-US" altLang="zh-CN" sz="1400" dirty="0" smtClean="0">
                <a:latin typeface="Times New Roman" panose="02020603050405020304" pitchFamily="18" charset="0"/>
                <a:cs typeface="Times New Roman" panose="02020603050405020304" pitchFamily="18" charset="0"/>
                <a:sym typeface="Wingdings" panose="05000000000000000000" pitchFamily="2" charset="2"/>
              </a:rPr>
              <a:t> Less influence of “unimportant” angles</a:t>
            </a:r>
            <a:endParaRPr lang="en-US" altLang="zh-CN" sz="1400" dirty="0" smtClean="0">
              <a:latin typeface="Times New Roman" panose="02020603050405020304" pitchFamily="18" charset="0"/>
              <a:cs typeface="Times New Roman" panose="02020603050405020304" pitchFamily="18" charset="0"/>
            </a:endParaRPr>
          </a:p>
          <a:p>
            <a:pPr marL="342900" indent="-342900">
              <a:buFont typeface="Arial" pitchFamily="34" charset="0"/>
              <a:buChar char="•"/>
            </a:pPr>
            <a:endParaRPr lang="en-US" altLang="zh-CN" dirty="0" smtClean="0">
              <a:latin typeface="Times New Roman" panose="02020603050405020304" pitchFamily="18" charset="0"/>
              <a:cs typeface="Times New Roman" panose="02020603050405020304" pitchFamily="18" charset="0"/>
            </a:endParaRPr>
          </a:p>
          <a:p>
            <a:pPr marL="342900" indent="-342900">
              <a:buFont typeface="Arial" pitchFamily="34" charset="0"/>
              <a:buChar char="•"/>
            </a:pPr>
            <a:endParaRPr lang="en-US" dirty="0"/>
          </a:p>
          <a:p>
            <a:r>
              <a:rPr lang="en-US" dirty="0" smtClean="0"/>
              <a:t> </a:t>
            </a:r>
          </a:p>
          <a:p>
            <a:pPr marL="342900" indent="-342900">
              <a:buFont typeface="Arial" pitchFamily="34" charset="0"/>
              <a:buChar char="•"/>
            </a:pPr>
            <a:endParaRPr lang="de-DE" dirty="0"/>
          </a:p>
        </p:txBody>
      </p:sp>
      <p:sp>
        <p:nvSpPr>
          <p:cNvPr id="6" name="TextBox 5"/>
          <p:cNvSpPr txBox="1"/>
          <p:nvPr/>
        </p:nvSpPr>
        <p:spPr>
          <a:xfrm>
            <a:off x="4499992" y="3140968"/>
            <a:ext cx="2232248" cy="232692"/>
          </a:xfrm>
          <a:prstGeom prst="rect">
            <a:avLst/>
          </a:prstGeom>
          <a:noFill/>
        </p:spPr>
        <p:txBody>
          <a:bodyPr wrap="square" lIns="0" tIns="0" rIns="0" bIns="0" rtlCol="0">
            <a:spAutoFit/>
          </a:bodyPr>
          <a:lstStyle/>
          <a:p>
            <a:pPr algn="ctr">
              <a:lnSpc>
                <a:spcPct val="108000"/>
              </a:lnSpc>
              <a:spcAft>
                <a:spcPts val="1008"/>
              </a:spcAft>
            </a:pPr>
            <a:r>
              <a:rPr lang="en-US" sz="1400" dirty="0" smtClean="0">
                <a:latin typeface="Times New Roman" panose="02020603050405020304" pitchFamily="18" charset="0"/>
                <a:cs typeface="Times New Roman" panose="02020603050405020304" pitchFamily="18" charset="0"/>
              </a:rPr>
              <a:t>(a) Root path of test motion</a:t>
            </a:r>
            <a:endParaRPr lang="de-DE" sz="1400" dirty="0" smtClean="0">
              <a:latin typeface="Times New Roman" panose="02020603050405020304" pitchFamily="18" charset="0"/>
              <a:cs typeface="Times New Roman" panose="02020603050405020304" pitchFamily="18" charset="0"/>
            </a:endParaRPr>
          </a:p>
        </p:txBody>
      </p:sp>
      <p:sp>
        <p:nvSpPr>
          <p:cNvPr id="20" name="TextBox 19"/>
          <p:cNvSpPr txBox="1"/>
          <p:nvPr/>
        </p:nvSpPr>
        <p:spPr>
          <a:xfrm>
            <a:off x="7020272" y="3177022"/>
            <a:ext cx="1944216" cy="465384"/>
          </a:xfrm>
          <a:prstGeom prst="rect">
            <a:avLst/>
          </a:prstGeom>
          <a:noFill/>
        </p:spPr>
        <p:txBody>
          <a:bodyPr wrap="square" lIns="0" tIns="0" rIns="0" bIns="0" rtlCol="0">
            <a:spAutoFit/>
          </a:bodyPr>
          <a:lstStyle/>
          <a:p>
            <a:pPr algn="ctr">
              <a:lnSpc>
                <a:spcPct val="108000"/>
              </a:lnSpc>
              <a:spcAft>
                <a:spcPts val="1008"/>
              </a:spcAft>
            </a:pPr>
            <a:r>
              <a:rPr lang="en-US" sz="1400" dirty="0" smtClean="0">
                <a:latin typeface="Times New Roman" panose="02020603050405020304" pitchFamily="18" charset="0"/>
                <a:cs typeface="Times New Roman" panose="02020603050405020304" pitchFamily="18" charset="0"/>
              </a:rPr>
              <a:t>(b) Root path of reference motion</a:t>
            </a:r>
            <a:endParaRPr lang="de-DE" sz="1400" dirty="0" smtClean="0">
              <a:latin typeface="Times New Roman" panose="02020603050405020304" pitchFamily="18" charset="0"/>
              <a:cs typeface="Times New Roman" panose="02020603050405020304" pitchFamily="18" charset="0"/>
            </a:endParaRPr>
          </a:p>
        </p:txBody>
      </p:sp>
      <p:sp>
        <p:nvSpPr>
          <p:cNvPr id="39" name="TextBox 38"/>
          <p:cNvSpPr txBox="1"/>
          <p:nvPr/>
        </p:nvSpPr>
        <p:spPr>
          <a:xfrm>
            <a:off x="4302043" y="5499241"/>
            <a:ext cx="2372941" cy="465384"/>
          </a:xfrm>
          <a:prstGeom prst="rect">
            <a:avLst/>
          </a:prstGeom>
          <a:noFill/>
        </p:spPr>
        <p:txBody>
          <a:bodyPr wrap="square" lIns="0" tIns="0" rIns="0" bIns="0" rtlCol="0">
            <a:spAutoFit/>
          </a:bodyPr>
          <a:lstStyle/>
          <a:p>
            <a:pPr algn="ctr">
              <a:lnSpc>
                <a:spcPct val="108000"/>
              </a:lnSpc>
              <a:spcAft>
                <a:spcPts val="1008"/>
              </a:spcAft>
            </a:pPr>
            <a:r>
              <a:rPr lang="en-US" sz="1400" dirty="0" smtClean="0">
                <a:latin typeface="Times New Roman" panose="02020603050405020304" pitchFamily="18" charset="0"/>
                <a:cs typeface="Times New Roman" panose="02020603050405020304" pitchFamily="18" charset="0"/>
              </a:rPr>
              <a:t>(c) Aligned without weighted distance</a:t>
            </a:r>
            <a:endParaRPr lang="de-DE" sz="1400" dirty="0" smtClean="0">
              <a:latin typeface="Times New Roman" panose="02020603050405020304" pitchFamily="18" charset="0"/>
              <a:cs typeface="Times New Roman" panose="02020603050405020304" pitchFamily="18" charset="0"/>
            </a:endParaRPr>
          </a:p>
        </p:txBody>
      </p:sp>
      <p:sp>
        <p:nvSpPr>
          <p:cNvPr id="40" name="TextBox 39"/>
          <p:cNvSpPr txBox="1"/>
          <p:nvPr/>
        </p:nvSpPr>
        <p:spPr>
          <a:xfrm>
            <a:off x="6755705" y="5504065"/>
            <a:ext cx="2372941" cy="465384"/>
          </a:xfrm>
          <a:prstGeom prst="rect">
            <a:avLst/>
          </a:prstGeom>
          <a:noFill/>
        </p:spPr>
        <p:txBody>
          <a:bodyPr wrap="square" lIns="0" tIns="0" rIns="0" bIns="0" rtlCol="0">
            <a:spAutoFit/>
          </a:bodyPr>
          <a:lstStyle/>
          <a:p>
            <a:pPr algn="ctr">
              <a:lnSpc>
                <a:spcPct val="108000"/>
              </a:lnSpc>
              <a:spcAft>
                <a:spcPts val="1008"/>
              </a:spcAft>
            </a:pPr>
            <a:r>
              <a:rPr lang="en-US" sz="1400" dirty="0" smtClean="0">
                <a:latin typeface="Times New Roman" panose="02020603050405020304" pitchFamily="18" charset="0"/>
                <a:cs typeface="Times New Roman" panose="02020603050405020304" pitchFamily="18" charset="0"/>
              </a:rPr>
              <a:t>(d) Aligned with weighted distance</a:t>
            </a:r>
            <a:endParaRPr lang="de-DE" sz="1400" dirty="0" smtClean="0">
              <a:latin typeface="Times New Roman" panose="02020603050405020304" pitchFamily="18" charset="0"/>
              <a:cs typeface="Times New Roman" panose="02020603050405020304" pitchFamily="18" charset="0"/>
            </a:endParaRPr>
          </a:p>
        </p:txBody>
      </p:sp>
      <p:grpSp>
        <p:nvGrpSpPr>
          <p:cNvPr id="41" name="Group 40"/>
          <p:cNvGrpSpPr/>
          <p:nvPr/>
        </p:nvGrpSpPr>
        <p:grpSpPr>
          <a:xfrm>
            <a:off x="7769564" y="901774"/>
            <a:ext cx="948693" cy="365759"/>
            <a:chOff x="314136" y="144100"/>
            <a:chExt cx="949457" cy="366100"/>
          </a:xfrm>
        </p:grpSpPr>
        <p:sp>
          <p:nvSpPr>
            <p:cNvPr id="42" name="Oval 41"/>
            <p:cNvSpPr/>
            <p:nvPr/>
          </p:nvSpPr>
          <p:spPr>
            <a:xfrm>
              <a:off x="314136" y="218100"/>
              <a:ext cx="88265" cy="889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de-DE" sz="1100">
                  <a:effectLst/>
                  <a:ea typeface="Times New Roman"/>
                  <a:cs typeface="Times New Roman"/>
                </a:rPr>
                <a:t> </a:t>
              </a:r>
              <a:endParaRPr lang="de-DE" sz="1100">
                <a:effectLst/>
                <a:ea typeface="SimSun"/>
                <a:cs typeface="Times New Roman"/>
              </a:endParaRPr>
            </a:p>
          </p:txBody>
        </p:sp>
        <p:sp>
          <p:nvSpPr>
            <p:cNvPr id="43" name="Oval 42"/>
            <p:cNvSpPr/>
            <p:nvPr/>
          </p:nvSpPr>
          <p:spPr>
            <a:xfrm>
              <a:off x="314757" y="370500"/>
              <a:ext cx="87630" cy="889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15000"/>
                </a:lnSpc>
                <a:spcAft>
                  <a:spcPts val="1000"/>
                </a:spcAft>
              </a:pPr>
              <a:r>
                <a:rPr lang="de-DE" sz="1100">
                  <a:effectLst/>
                  <a:latin typeface="Times New Roman"/>
                  <a:ea typeface="Times New Roman"/>
                </a:rPr>
                <a:t> </a:t>
              </a:r>
              <a:endParaRPr lang="de-DE" sz="1200">
                <a:effectLst/>
                <a:latin typeface="Times New Roman"/>
                <a:ea typeface="SimSun"/>
              </a:endParaRPr>
            </a:p>
          </p:txBody>
        </p:sp>
        <p:sp>
          <p:nvSpPr>
            <p:cNvPr id="44" name="Text Box 4"/>
            <p:cNvSpPr txBox="1"/>
            <p:nvPr/>
          </p:nvSpPr>
          <p:spPr>
            <a:xfrm>
              <a:off x="342786" y="144100"/>
              <a:ext cx="920807" cy="2413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900">
                  <a:effectLst/>
                  <a:latin typeface="Times New Roman"/>
                  <a:ea typeface="SimSun"/>
                  <a:cs typeface="Times New Roman"/>
                </a:rPr>
                <a:t>: start point</a:t>
              </a:r>
              <a:endParaRPr lang="de-DE" sz="1100">
                <a:effectLst/>
                <a:ea typeface="SimSun"/>
                <a:cs typeface="Times New Roman"/>
              </a:endParaRPr>
            </a:p>
          </p:txBody>
        </p:sp>
        <p:sp>
          <p:nvSpPr>
            <p:cNvPr id="45" name="Text Box 20"/>
            <p:cNvSpPr txBox="1"/>
            <p:nvPr/>
          </p:nvSpPr>
          <p:spPr>
            <a:xfrm>
              <a:off x="342789" y="268900"/>
              <a:ext cx="920115" cy="2413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900">
                  <a:effectLst/>
                  <a:latin typeface="Times New Roman"/>
                  <a:ea typeface="SimSun"/>
                </a:rPr>
                <a:t>: end point</a:t>
              </a:r>
              <a:endParaRPr lang="de-DE" sz="1200">
                <a:effectLst/>
                <a:latin typeface="Times New Roman"/>
                <a:ea typeface="SimSun"/>
              </a:endParaRPr>
            </a:p>
          </p:txBody>
        </p:sp>
      </p:grpSp>
      <p:pic>
        <p:nvPicPr>
          <p:cNvPr id="2055" name="Picture 7" descr="C:\Users\DUHAN10\Desktop\2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4724" y="1407099"/>
            <a:ext cx="2479276" cy="17116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DUHAN10\Desktop\2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6877" y="1393543"/>
            <a:ext cx="2361542" cy="1738746"/>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DUHAN10\Desktop\2_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6" y="3717032"/>
            <a:ext cx="2418828" cy="18252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DUHAN10\Desktop\2_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4724" y="3717032"/>
            <a:ext cx="2479276" cy="1802160"/>
          </a:xfrm>
          <a:prstGeom prst="rect">
            <a:avLst/>
          </a:prstGeom>
          <a:noFill/>
          <a:extLst>
            <a:ext uri="{909E8E84-426E-40DD-AFC4-6F175D3DCCD1}">
              <a14:hiddenFill xmlns:a14="http://schemas.microsoft.com/office/drawing/2010/main">
                <a:solidFill>
                  <a:srgbClr val="FFFFFF"/>
                </a:solidFill>
              </a14:hiddenFill>
            </a:ext>
          </a:extLst>
        </p:spPr>
      </p:pic>
      <p:sp>
        <p:nvSpPr>
          <p:cNvPr id="22"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graphicFrame>
        <p:nvGraphicFramePr>
          <p:cNvPr id="23" name="对象 22"/>
          <p:cNvGraphicFramePr>
            <a:graphicFrameLocks noChangeAspect="1"/>
          </p:cNvGraphicFramePr>
          <p:nvPr/>
        </p:nvGraphicFramePr>
        <p:xfrm>
          <a:off x="539551" y="1700808"/>
          <a:ext cx="3583457" cy="648072"/>
        </p:xfrm>
        <a:graphic>
          <a:graphicData uri="http://schemas.openxmlformats.org/presentationml/2006/ole">
            <mc:AlternateContent xmlns:mc="http://schemas.openxmlformats.org/markup-compatibility/2006">
              <mc:Choice xmlns:v="urn:schemas-microsoft-com:vml" Requires="v">
                <p:oleObj spid="_x0000_s8195" name="Equation" r:id="rId7" imgW="2387520" imgH="431640" progId="Equation.DSMT4">
                  <p:embed/>
                </p:oleObj>
              </mc:Choice>
              <mc:Fallback>
                <p:oleObj name="Equation" r:id="rId7" imgW="2387520" imgH="431640" progId="Equation.DSMT4">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551" y="1700808"/>
                        <a:ext cx="3583457" cy="648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189720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Dimension Reduction</a:t>
            </a:r>
            <a:endParaRPr lang="de-DE"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8BD4307-8E25-4063-B042-91C9BB9E4C20}" type="slidenum">
              <a:rPr lang="en-US" noProof="0" smtClean="0">
                <a:solidFill>
                  <a:prstClr val="black"/>
                </a:solidFill>
              </a:rPr>
              <a:pPr/>
              <a:t>38</a:t>
            </a:fld>
            <a:endParaRPr lang="en-US" noProof="0" dirty="0">
              <a:solidFill>
                <a:prstClr val="black"/>
              </a:solidFill>
            </a:endParaRPr>
          </a:p>
        </p:txBody>
      </p:sp>
      <p:sp>
        <p:nvSpPr>
          <p:cNvPr id="7" name="Text Placeholder 6"/>
          <p:cNvSpPr>
            <a:spLocks noGrp="1"/>
          </p:cNvSpPr>
          <p:nvPr>
            <p:ph type="body" sz="quarter" idx="19"/>
          </p:nvPr>
        </p:nvSpPr>
        <p:spPr/>
        <p:txBody>
          <a:bodyPr/>
          <a:lstStyle/>
          <a:p>
            <a:r>
              <a:rPr lang="en-US" altLang="zh-CN" dirty="0" smtClean="0">
                <a:latin typeface="Times New Roman" pitchFamily="18" charset="0"/>
                <a:cs typeface="Times New Roman" pitchFamily="18" charset="0"/>
              </a:rPr>
              <a:t>Implementation &amp; Analysis</a:t>
            </a:r>
            <a:endParaRPr lang="zh-CN" altLang="en-US" dirty="0">
              <a:latin typeface="Times New Roman" pitchFamily="18" charset="0"/>
              <a:cs typeface="Times New Roman" pitchFamily="18" charset="0"/>
            </a:endParaRPr>
          </a:p>
        </p:txBody>
      </p:sp>
      <p:sp>
        <p:nvSpPr>
          <p:cNvPr id="8" name="Text Placeholder 7"/>
          <p:cNvSpPr>
            <a:spLocks noGrp="1"/>
          </p:cNvSpPr>
          <p:nvPr>
            <p:ph type="body" sz="quarter" idx="20"/>
          </p:nvPr>
        </p:nvSpPr>
        <p:spPr/>
        <p:txBody>
          <a:bodyPr/>
          <a:lstStyle/>
          <a:p>
            <a:endParaRPr lang="de-DE"/>
          </a:p>
        </p:txBody>
      </p:sp>
      <p:sp>
        <p:nvSpPr>
          <p:cNvPr id="9" name="Text Placeholder 8"/>
          <p:cNvSpPr>
            <a:spLocks noGrp="1"/>
          </p:cNvSpPr>
          <p:nvPr>
            <p:ph type="body" sz="quarter" idx="21"/>
          </p:nvPr>
        </p:nvSpPr>
        <p:spPr/>
        <p:txBody>
          <a:bodyPr/>
          <a:lstStyle/>
          <a:p>
            <a:endParaRPr lang="de-DE"/>
          </a:p>
        </p:txBody>
      </p:sp>
      <p:sp>
        <p:nvSpPr>
          <p:cNvPr id="12" name="TextBox 11"/>
          <p:cNvSpPr txBox="1"/>
          <p:nvPr/>
        </p:nvSpPr>
        <p:spPr>
          <a:xfrm>
            <a:off x="395536" y="1268760"/>
            <a:ext cx="4608512" cy="2583400"/>
          </a:xfrm>
          <a:prstGeom prst="rect">
            <a:avLst/>
          </a:prstGeom>
          <a:noFill/>
        </p:spPr>
        <p:txBody>
          <a:bodyPr wrap="square" lIns="0" tIns="0" rIns="0" bIns="0" rtlCol="0">
            <a:spAutoFit/>
          </a:bodyPr>
          <a:lstStyle/>
          <a:p>
            <a:r>
              <a:rPr lang="en-US" b="1" dirty="0" smtClean="0">
                <a:latin typeface="Times New Roman" pitchFamily="18" charset="0"/>
                <a:cs typeface="Times New Roman" pitchFamily="18" charset="0"/>
              </a:rPr>
              <a:t>Weighted Principal Component Analysis (</a:t>
            </a:r>
            <a:r>
              <a:rPr lang="en-US" b="1" dirty="0">
                <a:latin typeface="Times New Roman" pitchFamily="18" charset="0"/>
                <a:cs typeface="Times New Roman" pitchFamily="18" charset="0"/>
              </a:rPr>
              <a:t>W</a:t>
            </a:r>
            <a:r>
              <a:rPr lang="en-US" b="1" dirty="0" smtClean="0">
                <a:latin typeface="Times New Roman" pitchFamily="18" charset="0"/>
                <a:cs typeface="Times New Roman" pitchFamily="18" charset="0"/>
              </a:rPr>
              <a:t>PCA):</a:t>
            </a:r>
          </a:p>
          <a:p>
            <a:endParaRPr lang="en-US" b="1" dirty="0">
              <a:latin typeface="Times New Roman" pitchFamily="18" charset="0"/>
              <a:cs typeface="Times New Roman" pitchFamily="18" charset="0"/>
            </a:endParaRPr>
          </a:p>
          <a:p>
            <a:pPr marL="342900" indent="-342900">
              <a:lnSpc>
                <a:spcPct val="108000"/>
              </a:lnSpc>
              <a:spcAft>
                <a:spcPts val="1008"/>
              </a:spcAft>
              <a:buFont typeface="Arial" panose="020B0604020202020204" pitchFamily="34" charset="0"/>
              <a:buChar char="•"/>
            </a:pPr>
            <a:r>
              <a:rPr lang="en-US" dirty="0" smtClean="0">
                <a:latin typeface="Times New Roman" pitchFamily="18" charset="0"/>
                <a:cs typeface="Times New Roman" pitchFamily="18" charset="0"/>
              </a:rPr>
              <a:t>Each joint has different importance in our hierarchical motion data structure.</a:t>
            </a:r>
          </a:p>
          <a:p>
            <a:pPr marL="342900" indent="-342900">
              <a:lnSpc>
                <a:spcPct val="108000"/>
              </a:lnSpc>
              <a:spcAft>
                <a:spcPts val="1008"/>
              </a:spcAft>
              <a:buFont typeface="Arial" panose="020B0604020202020204" pitchFamily="34" charset="0"/>
              <a:buChar char="•"/>
            </a:pPr>
            <a:r>
              <a:rPr lang="en-US" dirty="0" smtClean="0">
                <a:latin typeface="Times New Roman" pitchFamily="18" charset="0"/>
                <a:cs typeface="Times New Roman" pitchFamily="18" charset="0"/>
              </a:rPr>
              <a:t>Weight each joint </a:t>
            </a:r>
            <a:r>
              <a:rPr lang="en-US" altLang="zh-CN" dirty="0" smtClean="0">
                <a:latin typeface="Times New Roman" pitchFamily="18" charset="0"/>
                <a:cs typeface="Times New Roman" pitchFamily="18" charset="0"/>
              </a:rPr>
              <a:t>inverse propositional to </a:t>
            </a:r>
            <a:r>
              <a:rPr lang="en-US" dirty="0" smtClean="0">
                <a:latin typeface="Times New Roman" pitchFamily="18" charset="0"/>
                <a:cs typeface="Times New Roman" pitchFamily="18" charset="0"/>
              </a:rPr>
              <a:t>the level of hierarchy.</a:t>
            </a:r>
          </a:p>
          <a:p>
            <a:pPr marL="342900" indent="-342900">
              <a:lnSpc>
                <a:spcPct val="108000"/>
              </a:lnSpc>
              <a:spcAft>
                <a:spcPts val="1008"/>
              </a:spcAft>
              <a:buFont typeface="Arial" panose="020B0604020202020204" pitchFamily="34" charset="0"/>
              <a:buChar char="•"/>
            </a:pPr>
            <a:endParaRPr lang="en-US" dirty="0" smtClean="0">
              <a:latin typeface="Times New Roman" pitchFamily="18" charset="0"/>
              <a:cs typeface="Times New Roman" pitchFamily="18" charset="0"/>
            </a:endParaRPr>
          </a:p>
        </p:txBody>
      </p:sp>
      <p:sp>
        <p:nvSpPr>
          <p:cNvPr id="296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9699" name="Rectangle 3"/>
          <p:cNvSpPr>
            <a:spLocks noChangeArrowheads="1"/>
          </p:cNvSpPr>
          <p:nvPr/>
        </p:nvSpPr>
        <p:spPr bwMode="auto">
          <a:xfrm>
            <a:off x="0" y="906463"/>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970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9702" name="Rectangle 6"/>
          <p:cNvSpPr>
            <a:spLocks noChangeArrowheads="1"/>
          </p:cNvSpPr>
          <p:nvPr/>
        </p:nvSpPr>
        <p:spPr bwMode="auto">
          <a:xfrm>
            <a:off x="0" y="617538"/>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9704"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9706"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9707" name="Rectangle 11"/>
          <p:cNvSpPr>
            <a:spLocks noChangeArrowheads="1"/>
          </p:cNvSpPr>
          <p:nvPr/>
        </p:nvSpPr>
        <p:spPr bwMode="auto">
          <a:xfrm>
            <a:off x="0" y="617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970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971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9713"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9715" name="Rectangle 1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9716" name="Rectangle 20"/>
          <p:cNvSpPr>
            <a:spLocks noChangeArrowheads="1"/>
          </p:cNvSpPr>
          <p:nvPr/>
        </p:nvSpPr>
        <p:spPr bwMode="auto">
          <a:xfrm>
            <a:off x="0" y="617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9718"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9719" name="Rectangle 23"/>
          <p:cNvSpPr>
            <a:spLocks noChangeArrowheads="1"/>
          </p:cNvSpPr>
          <p:nvPr/>
        </p:nvSpPr>
        <p:spPr bwMode="auto">
          <a:xfrm>
            <a:off x="0" y="6175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0" name="TextBox 29"/>
          <p:cNvSpPr txBox="1"/>
          <p:nvPr/>
        </p:nvSpPr>
        <p:spPr>
          <a:xfrm>
            <a:off x="5508104" y="3068960"/>
            <a:ext cx="3168352" cy="232692"/>
          </a:xfrm>
          <a:prstGeom prst="rect">
            <a:avLst/>
          </a:prstGeom>
          <a:noFill/>
        </p:spPr>
        <p:txBody>
          <a:bodyPr wrap="square" lIns="0" tIns="0" rIns="0" bIns="0" rtlCol="0">
            <a:spAutoFit/>
          </a:bodyPr>
          <a:lstStyle/>
          <a:p>
            <a:pPr>
              <a:lnSpc>
                <a:spcPct val="108000"/>
              </a:lnSpc>
              <a:spcAft>
                <a:spcPts val="1008"/>
              </a:spcAft>
            </a:pPr>
            <a:r>
              <a:rPr lang="en-US" altLang="zh-CN" sz="1400" dirty="0" smtClean="0">
                <a:latin typeface="Times New Roman" pitchFamily="18" charset="0"/>
                <a:cs typeface="Times New Roman" pitchFamily="18" charset="0"/>
              </a:rPr>
              <a:t>Synthesized result from conventional PCA</a:t>
            </a:r>
            <a:endParaRPr lang="zh-CN" altLang="en-US" sz="1400" dirty="0" smtClean="0">
              <a:latin typeface="Times New Roman" pitchFamily="18" charset="0"/>
              <a:cs typeface="Times New Roman" pitchFamily="18" charset="0"/>
            </a:endParaRPr>
          </a:p>
        </p:txBody>
      </p:sp>
      <p:sp>
        <p:nvSpPr>
          <p:cNvPr id="31" name="TextBox 30"/>
          <p:cNvSpPr txBox="1"/>
          <p:nvPr/>
        </p:nvSpPr>
        <p:spPr>
          <a:xfrm>
            <a:off x="5364088" y="5805264"/>
            <a:ext cx="3312368" cy="216662"/>
          </a:xfrm>
          <a:prstGeom prst="rect">
            <a:avLst/>
          </a:prstGeom>
          <a:noFill/>
        </p:spPr>
        <p:txBody>
          <a:bodyPr wrap="square" lIns="0" tIns="0" rIns="0" bIns="0" rtlCol="0">
            <a:spAutoFit/>
          </a:bodyPr>
          <a:lstStyle/>
          <a:p>
            <a:pPr algn="ctr">
              <a:lnSpc>
                <a:spcPct val="108000"/>
              </a:lnSpc>
              <a:spcAft>
                <a:spcPts val="1008"/>
              </a:spcAft>
            </a:pPr>
            <a:r>
              <a:rPr lang="en-US" altLang="zh-CN" sz="1400" dirty="0" smtClean="0">
                <a:latin typeface="Times New Roman" pitchFamily="18" charset="0"/>
                <a:cs typeface="Times New Roman" pitchFamily="18" charset="0"/>
              </a:rPr>
              <a:t>Synthesized result from weighted PCA</a:t>
            </a:r>
            <a:endParaRPr lang="zh-CN" altLang="en-US" sz="1400" dirty="0" smtClean="0">
              <a:latin typeface="Times New Roman" pitchFamily="18" charset="0"/>
              <a:cs typeface="Times New Roman" pitchFamily="18" charset="0"/>
            </a:endParaRPr>
          </a:p>
        </p:txBody>
      </p:sp>
      <p:pic>
        <p:nvPicPr>
          <p:cNvPr id="32" name="conventional PCA.mp4">
            <a:hlinkClick r:id="" action="ppaction://media"/>
          </p:cNvPr>
          <p:cNvPicPr>
            <a:picLocks noRot="1" noChangeAspect="1"/>
          </p:cNvPicPr>
          <p:nvPr>
            <a:videoFile r:link="rId1"/>
          </p:nvPr>
        </p:nvPicPr>
        <p:blipFill>
          <a:blip r:embed="rId4" cstate="print"/>
          <a:stretch>
            <a:fillRect/>
          </a:stretch>
        </p:blipFill>
        <p:spPr>
          <a:xfrm>
            <a:off x="5796136" y="1124744"/>
            <a:ext cx="2438400" cy="1828800"/>
          </a:xfrm>
          <a:prstGeom prst="rect">
            <a:avLst/>
          </a:prstGeom>
        </p:spPr>
      </p:pic>
      <p:pic>
        <p:nvPicPr>
          <p:cNvPr id="33" name="weighted PCA.mp4">
            <a:hlinkClick r:id="" action="ppaction://media"/>
          </p:cNvPr>
          <p:cNvPicPr>
            <a:picLocks noRot="1" noChangeAspect="1"/>
          </p:cNvPicPr>
          <p:nvPr>
            <a:videoFile r:link="rId2"/>
          </p:nvPr>
        </p:nvPicPr>
        <p:blipFill>
          <a:blip r:embed="rId4" cstate="print"/>
          <a:stretch>
            <a:fillRect/>
          </a:stretch>
        </p:blipFill>
        <p:spPr>
          <a:xfrm>
            <a:off x="5796136" y="3789040"/>
            <a:ext cx="2438400" cy="1828800"/>
          </a:xfrm>
          <a:prstGeom prst="rect">
            <a:avLst/>
          </a:prstGeom>
        </p:spPr>
      </p:pic>
      <p:pic>
        <p:nvPicPr>
          <p:cNvPr id="5122" name="Picture 2"/>
          <p:cNvPicPr>
            <a:picLocks noChangeAspect="1" noChangeArrowheads="1"/>
          </p:cNvPicPr>
          <p:nvPr/>
        </p:nvPicPr>
        <p:blipFill>
          <a:blip r:embed="rId5" cstate="print"/>
          <a:srcRect/>
          <a:stretch>
            <a:fillRect/>
          </a:stretch>
        </p:blipFill>
        <p:spPr bwMode="auto">
          <a:xfrm>
            <a:off x="395536" y="3645024"/>
            <a:ext cx="2179945" cy="2088232"/>
          </a:xfrm>
          <a:prstGeom prst="rect">
            <a:avLst/>
          </a:prstGeom>
          <a:noFill/>
          <a:ln w="9525">
            <a:noFill/>
            <a:miter lim="800000"/>
            <a:headEnd/>
            <a:tailEnd/>
          </a:ln>
        </p:spPr>
      </p:pic>
      <p:pic>
        <p:nvPicPr>
          <p:cNvPr id="5123" name="Picture 3"/>
          <p:cNvPicPr>
            <a:picLocks noChangeAspect="1" noChangeArrowheads="1"/>
          </p:cNvPicPr>
          <p:nvPr/>
        </p:nvPicPr>
        <p:blipFill>
          <a:blip r:embed="rId6" cstate="print"/>
          <a:srcRect/>
          <a:stretch>
            <a:fillRect/>
          </a:stretch>
        </p:blipFill>
        <p:spPr bwMode="auto">
          <a:xfrm>
            <a:off x="2915816" y="3717032"/>
            <a:ext cx="2160240" cy="2016224"/>
          </a:xfrm>
          <a:prstGeom prst="rect">
            <a:avLst/>
          </a:prstGeom>
          <a:noFill/>
          <a:ln w="9525">
            <a:noFill/>
            <a:miter lim="800000"/>
            <a:headEnd/>
            <a:tailEnd/>
          </a:ln>
        </p:spPr>
      </p:pic>
      <p:sp>
        <p:nvSpPr>
          <p:cNvPr id="34" name="Fußzeilenplatzhalter 4"/>
          <p:cNvSpPr>
            <a:spLocks noGrp="1"/>
          </p:cNvSpPr>
          <p:nvPr>
            <p:ph type="ftr" sz="quarter" idx="4294967295"/>
          </p:nvPr>
        </p:nvSpPr>
        <p:spPr>
          <a:xfrm>
            <a:off x="396001" y="6552000"/>
            <a:ext cx="4896080" cy="306000"/>
          </a:xfrm>
          <a:prstGeom prst="rect">
            <a:avLst/>
          </a:prstGeo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
        <p:nvSpPr>
          <p:cNvPr id="35" name="TextBox 34"/>
          <p:cNvSpPr txBox="1"/>
          <p:nvPr/>
        </p:nvSpPr>
        <p:spPr>
          <a:xfrm>
            <a:off x="467544" y="5877272"/>
            <a:ext cx="5112568" cy="398827"/>
          </a:xfrm>
          <a:prstGeom prst="rect">
            <a:avLst/>
          </a:prstGeom>
          <a:noFill/>
        </p:spPr>
        <p:txBody>
          <a:bodyPr wrap="square" lIns="0" tIns="0" rIns="0" bIns="0" rtlCol="0">
            <a:spAutoFit/>
          </a:bodyPr>
          <a:lstStyle/>
          <a:p>
            <a:pPr>
              <a:lnSpc>
                <a:spcPct val="108000"/>
              </a:lnSpc>
              <a:spcAft>
                <a:spcPts val="1008"/>
              </a:spcAft>
            </a:pPr>
            <a:r>
              <a:rPr lang="en-US" altLang="zh-CN" sz="1200" dirty="0" smtClean="0">
                <a:latin typeface="Times New Roman" pitchFamily="18" charset="0"/>
                <a:cs typeface="Times New Roman" pitchFamily="18" charset="0"/>
              </a:rPr>
              <a:t>Weighted squared error between original data and projected data:  (a) </a:t>
            </a:r>
            <a:r>
              <a:rPr lang="en-US" altLang="zh-CN" sz="1200" dirty="0" err="1" smtClean="0">
                <a:latin typeface="Times New Roman" pitchFamily="18" charset="0"/>
                <a:cs typeface="Times New Roman" pitchFamily="18" charset="0"/>
              </a:rPr>
              <a:t>Markerless</a:t>
            </a:r>
            <a:r>
              <a:rPr lang="en-US" altLang="zh-CN" sz="1200" dirty="0" smtClean="0">
                <a:latin typeface="Times New Roman" pitchFamily="18" charset="0"/>
                <a:cs typeface="Times New Roman" pitchFamily="18" charset="0"/>
              </a:rPr>
              <a:t> </a:t>
            </a:r>
            <a:r>
              <a:rPr lang="en-US" altLang="zh-CN" sz="1200" dirty="0" err="1" smtClean="0">
                <a:latin typeface="Times New Roman" pitchFamily="18" charset="0"/>
                <a:cs typeface="Times New Roman" pitchFamily="18" charset="0"/>
              </a:rPr>
              <a:t>mocap</a:t>
            </a:r>
            <a:r>
              <a:rPr lang="en-US" altLang="zh-CN" sz="1200" dirty="0" smtClean="0">
                <a:latin typeface="Times New Roman" pitchFamily="18" charset="0"/>
                <a:cs typeface="Times New Roman" pitchFamily="18" charset="0"/>
              </a:rPr>
              <a:t> data, (b) </a:t>
            </a:r>
            <a:r>
              <a:rPr lang="en-US" altLang="zh-CN" sz="1200" dirty="0" err="1" smtClean="0">
                <a:latin typeface="Times New Roman" pitchFamily="18" charset="0"/>
                <a:cs typeface="Times New Roman" pitchFamily="18" charset="0"/>
              </a:rPr>
              <a:t>Vicon</a:t>
            </a:r>
            <a:r>
              <a:rPr lang="en-US" altLang="zh-CN" sz="1200" dirty="0" smtClean="0">
                <a:latin typeface="Times New Roman" pitchFamily="18" charset="0"/>
                <a:cs typeface="Times New Roman" pitchFamily="18" charset="0"/>
              </a:rPr>
              <a:t> </a:t>
            </a:r>
            <a:r>
              <a:rPr lang="en-US" altLang="zh-CN" sz="1200" dirty="0" err="1" smtClean="0">
                <a:latin typeface="Times New Roman" pitchFamily="18" charset="0"/>
                <a:cs typeface="Times New Roman" pitchFamily="18" charset="0"/>
              </a:rPr>
              <a:t>mocap</a:t>
            </a:r>
            <a:r>
              <a:rPr lang="en-US" altLang="zh-CN" sz="1200" dirty="0" smtClean="0">
                <a:latin typeface="Times New Roman" pitchFamily="18" charset="0"/>
                <a:cs typeface="Times New Roman" pitchFamily="18" charset="0"/>
              </a:rPr>
              <a:t> data</a:t>
            </a:r>
            <a:endParaRPr lang="zh-CN" altLang="en-US" sz="1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6696152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2"/>
                                        </p:tgtEl>
                                      </p:cBhvr>
                                    </p:cmd>
                                  </p:childTnLst>
                                </p:cTn>
                              </p:par>
                            </p:childTnLst>
                          </p:cTn>
                        </p:par>
                      </p:childTnLst>
                    </p:cTn>
                  </p:par>
                </p:childTnLst>
              </p:cTn>
              <p:nextCondLst>
                <p:cond evt="onClick" delay="0">
                  <p:tgtEl>
                    <p:spTgt spid="32"/>
                  </p:tgtEl>
                </p:cond>
              </p:nextCondLst>
            </p:seq>
            <p:video>
              <p:cMediaNode>
                <p:cTn id="7" fill="hold" display="0">
                  <p:stCondLst>
                    <p:cond delay="indefinite"/>
                  </p:stCondLst>
                  <p:endCondLst>
                    <p:cond evt="onNext" delay="0">
                      <p:tgtEl>
                        <p:sldTgt/>
                      </p:tgtEl>
                    </p:cond>
                    <p:cond evt="onPrev" delay="0">
                      <p:tgtEl>
                        <p:sldTgt/>
                      </p:tgtEl>
                    </p:cond>
                  </p:endCondLst>
                </p:cTn>
                <p:tgtEl>
                  <p:spTgt spid="32"/>
                </p:tgtEl>
              </p:cMediaNode>
            </p:video>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video>
              <p:cMediaNode>
                <p:cTn id="13" fill="hold" display="0">
                  <p:stCondLst>
                    <p:cond delay="indefinite"/>
                  </p:stCondLst>
                  <p:endCondLst>
                    <p:cond evt="onNext" delay="0">
                      <p:tgtEl>
                        <p:sldTgt/>
                      </p:tgtEl>
                    </p:cond>
                    <p:cond evt="onPrev" delay="0">
                      <p:tgtEl>
                        <p:sldTgt/>
                      </p:tgtEl>
                    </p:cond>
                  </p:endCondLst>
                </p:cTn>
                <p:tgtEl>
                  <p:spTgt spid="33"/>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rtl="0">
              <a:spcBef>
                <a:spcPct val="0"/>
              </a:spcBef>
            </a:pPr>
            <a:r>
              <a:rPr lang="en-US" sz="3000" kern="1200" dirty="0" smtClean="0">
                <a:solidFill>
                  <a:schemeClr val="tx1"/>
                </a:solidFill>
                <a:latin typeface="Times New Roman" pitchFamily="18" charset="0"/>
                <a:ea typeface="+mj-ea"/>
                <a:cs typeface="Times New Roman" pitchFamily="18" charset="0"/>
              </a:rPr>
              <a:t>Random Walking Synthesis</a:t>
            </a:r>
            <a:r>
              <a:rPr lang="en-US" dirty="0" smtClean="0"/>
              <a:t/>
            </a:r>
            <a:br>
              <a:rPr lang="en-US" dirty="0" smtClean="0"/>
            </a:br>
            <a:endParaRPr lang="de-DE" dirty="0"/>
          </a:p>
        </p:txBody>
      </p:sp>
      <p:sp>
        <p:nvSpPr>
          <p:cNvPr id="5" name="Slide Number Placeholder 4"/>
          <p:cNvSpPr>
            <a:spLocks noGrp="1"/>
          </p:cNvSpPr>
          <p:nvPr>
            <p:ph type="sldNum" sz="quarter" idx="17"/>
          </p:nvPr>
        </p:nvSpPr>
        <p:spPr/>
        <p:txBody>
          <a:bodyPr/>
          <a:lstStyle/>
          <a:p>
            <a:fld id="{B8BD4307-8E25-4063-B042-91C9BB9E4C20}" type="slidenum">
              <a:rPr lang="en-US" noProof="0" smtClean="0">
                <a:solidFill>
                  <a:prstClr val="black"/>
                </a:solidFill>
              </a:rPr>
              <a:pPr/>
              <a:t>39</a:t>
            </a:fld>
            <a:endParaRPr lang="en-US" noProof="0" dirty="0">
              <a:solidFill>
                <a:prstClr val="black"/>
              </a:solidFill>
            </a:endParaRPr>
          </a:p>
        </p:txBody>
      </p:sp>
      <p:sp>
        <p:nvSpPr>
          <p:cNvPr id="6" name="Text Placeholder 5"/>
          <p:cNvSpPr>
            <a:spLocks noGrp="1"/>
          </p:cNvSpPr>
          <p:nvPr>
            <p:ph type="body" sz="quarter" idx="19"/>
          </p:nvPr>
        </p:nvSpPr>
        <p:spPr/>
        <p:txBody>
          <a:bodyPr/>
          <a:lstStyle/>
          <a:p>
            <a:r>
              <a:rPr lang="en-US" altLang="zh-CN" dirty="0" smtClean="0">
                <a:latin typeface="Times New Roman" pitchFamily="18" charset="0"/>
                <a:cs typeface="Times New Roman" pitchFamily="18" charset="0"/>
              </a:rPr>
              <a:t>Implementation &amp; Analysis</a:t>
            </a:r>
            <a:endParaRPr lang="zh-CN" altLang="en-US" dirty="0" smtClean="0">
              <a:latin typeface="Times New Roman" pitchFamily="18" charset="0"/>
              <a:cs typeface="Times New Roman" pitchFamily="18" charset="0"/>
            </a:endParaRPr>
          </a:p>
          <a:p>
            <a:endParaRPr lang="de-DE" dirty="0"/>
          </a:p>
        </p:txBody>
      </p:sp>
      <p:sp>
        <p:nvSpPr>
          <p:cNvPr id="7" name="Text Placeholder 6"/>
          <p:cNvSpPr>
            <a:spLocks noGrp="1"/>
          </p:cNvSpPr>
          <p:nvPr>
            <p:ph type="body" sz="quarter" idx="20"/>
          </p:nvPr>
        </p:nvSpPr>
        <p:spPr/>
        <p:txBody>
          <a:bodyPr/>
          <a:lstStyle/>
          <a:p>
            <a:endParaRPr lang="de-DE"/>
          </a:p>
        </p:txBody>
      </p:sp>
      <p:sp>
        <p:nvSpPr>
          <p:cNvPr id="8" name="Text Placeholder 7"/>
          <p:cNvSpPr>
            <a:spLocks noGrp="1"/>
          </p:cNvSpPr>
          <p:nvPr>
            <p:ph type="body" sz="quarter" idx="21"/>
          </p:nvPr>
        </p:nvSpPr>
        <p:spPr/>
        <p:txBody>
          <a:bodyPr/>
          <a:lstStyle/>
          <a:p>
            <a:endParaRPr lang="de-DE"/>
          </a:p>
        </p:txBody>
      </p:sp>
      <p:sp>
        <p:nvSpPr>
          <p:cNvPr id="10" name="TextBox 9"/>
          <p:cNvSpPr txBox="1"/>
          <p:nvPr/>
        </p:nvSpPr>
        <p:spPr>
          <a:xfrm>
            <a:off x="1547664" y="5589240"/>
            <a:ext cx="5904656" cy="265907"/>
          </a:xfrm>
          <a:prstGeom prst="rect">
            <a:avLst/>
          </a:prstGeom>
          <a:noFill/>
        </p:spPr>
        <p:txBody>
          <a:bodyPr wrap="square" lIns="0" tIns="0" rIns="0" bIns="0" rtlCol="0">
            <a:spAutoFit/>
          </a:bodyPr>
          <a:lstStyle/>
          <a:p>
            <a:pPr algn="ctr">
              <a:lnSpc>
                <a:spcPct val="108000"/>
              </a:lnSpc>
              <a:spcAft>
                <a:spcPts val="1008"/>
              </a:spcAft>
            </a:pPr>
            <a:r>
              <a:rPr lang="en-US" altLang="zh-CN" sz="1600" dirty="0" smtClean="0">
                <a:latin typeface="Times New Roman" pitchFamily="18" charset="0"/>
                <a:cs typeface="Times New Roman" pitchFamily="18" charset="0"/>
              </a:rPr>
              <a:t>Random motion Synthesis example: ten steps straight line walking</a:t>
            </a:r>
            <a:endParaRPr lang="zh-CN" altLang="en-US" sz="1600" dirty="0" smtClean="0">
              <a:latin typeface="Times New Roman" pitchFamily="18" charset="0"/>
              <a:cs typeface="Times New Roman" pitchFamily="18" charset="0"/>
            </a:endParaRPr>
          </a:p>
        </p:txBody>
      </p:sp>
      <p:pic>
        <p:nvPicPr>
          <p:cNvPr id="11" name="tenSteps.avi">
            <a:hlinkClick r:id="" action="ppaction://media"/>
          </p:cNvPr>
          <p:cNvPicPr>
            <a:picLocks noRot="1" noChangeAspect="1"/>
          </p:cNvPicPr>
          <p:nvPr>
            <a:videoFile r:link="rId1"/>
          </p:nvPr>
        </p:nvPicPr>
        <p:blipFill>
          <a:blip r:embed="rId3" cstate="print"/>
          <a:stretch>
            <a:fillRect/>
          </a:stretch>
        </p:blipFill>
        <p:spPr>
          <a:xfrm>
            <a:off x="1907704" y="1268760"/>
            <a:ext cx="4883473" cy="4176464"/>
          </a:xfrm>
          <a:prstGeom prst="rect">
            <a:avLst/>
          </a:prstGeom>
        </p:spPr>
      </p:pic>
      <p:sp>
        <p:nvSpPr>
          <p:cNvPr id="12"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14261542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396000" y="368191"/>
            <a:ext cx="8352000" cy="684545"/>
          </a:xfrm>
        </p:spPr>
        <p:txBody>
          <a:bodyPr/>
          <a:lstStyle/>
          <a:p>
            <a:r>
              <a:rPr lang="en-US" dirty="0" smtClean="0">
                <a:latin typeface="Times New Roman" pitchFamily="18" charset="0"/>
                <a:cs typeface="Times New Roman" pitchFamily="18" charset="0"/>
              </a:rPr>
              <a:t>Motivation</a:t>
            </a:r>
            <a:r>
              <a:rPr lang="en-US" dirty="0" smtClean="0"/>
              <a:t/>
            </a:r>
            <a:br>
              <a:rPr lang="en-US" dirty="0" smtClean="0"/>
            </a:br>
            <a:r>
              <a:rPr lang="en-US" dirty="0"/>
              <a:t>	</a:t>
            </a:r>
            <a:endParaRPr lang="de-DE" dirty="0"/>
          </a:p>
        </p:txBody>
      </p:sp>
      <p:sp>
        <p:nvSpPr>
          <p:cNvPr id="4" name="Foliennummernplatzhalter 3"/>
          <p:cNvSpPr>
            <a:spLocks noGrp="1"/>
          </p:cNvSpPr>
          <p:nvPr>
            <p:ph type="sldNum" sz="quarter" idx="19"/>
          </p:nvPr>
        </p:nvSpPr>
        <p:spPr/>
        <p:txBody>
          <a:bodyPr/>
          <a:lstStyle/>
          <a:p>
            <a:fld id="{B8BD4307-8E25-4063-B042-91C9BB9E4C20}" type="slidenum">
              <a:rPr lang="de-DE" smtClean="0"/>
              <a:pPr/>
              <a:t>4</a:t>
            </a:fld>
            <a:endParaRPr lang="de-DE" dirty="0"/>
          </a:p>
        </p:txBody>
      </p:sp>
      <p:sp>
        <p:nvSpPr>
          <p:cNvPr id="19" name="Textplatzhalter 18"/>
          <p:cNvSpPr>
            <a:spLocks noGrp="1"/>
          </p:cNvSpPr>
          <p:nvPr>
            <p:ph type="body" sz="quarter" idx="21"/>
          </p:nvPr>
        </p:nvSpPr>
        <p:spPr/>
        <p:txBody>
          <a:bodyPr/>
          <a:lstStyle/>
          <a:p>
            <a:r>
              <a:rPr lang="de-DE" dirty="0" smtClean="0">
                <a:latin typeface="Times New Roman" pitchFamily="18" charset="0"/>
                <a:cs typeface="Times New Roman" pitchFamily="18" charset="0"/>
              </a:rPr>
              <a:t>Motivation</a:t>
            </a:r>
            <a:endParaRPr lang="de-DE" dirty="0">
              <a:latin typeface="Times New Roman" pitchFamily="18" charset="0"/>
              <a:cs typeface="Times New Roman" pitchFamily="18" charset="0"/>
            </a:endParaRPr>
          </a:p>
        </p:txBody>
      </p:sp>
      <p:sp>
        <p:nvSpPr>
          <p:cNvPr id="18" name="Textplatzhalter 17"/>
          <p:cNvSpPr>
            <a:spLocks noGrp="1"/>
          </p:cNvSpPr>
          <p:nvPr>
            <p:ph type="body" sz="quarter" idx="20"/>
          </p:nvPr>
        </p:nvSpPr>
        <p:spPr/>
        <p:txBody>
          <a:bodyPr/>
          <a:lstStyle/>
          <a:p>
            <a:endParaRPr lang="de-DE" dirty="0"/>
          </a:p>
        </p:txBody>
      </p:sp>
      <p:sp>
        <p:nvSpPr>
          <p:cNvPr id="20" name="Textplatzhalter 19"/>
          <p:cNvSpPr>
            <a:spLocks noGrp="1"/>
          </p:cNvSpPr>
          <p:nvPr>
            <p:ph type="body" sz="quarter" idx="22"/>
          </p:nvPr>
        </p:nvSpPr>
        <p:spPr/>
        <p:txBody>
          <a:bodyPr/>
          <a:lstStyle/>
          <a:p>
            <a:endParaRPr lang="de-DE" dirty="0"/>
          </a:p>
        </p:txBody>
      </p:sp>
      <p:pic>
        <p:nvPicPr>
          <p:cNvPr id="13" name="Picture 2" descr="daimler_neu_DW_Wirt_972361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837" y="3692645"/>
            <a:ext cx="378397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742160_1348942_800_550_726050_1316612_6048_4032_09C687_073a"/>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5837" y="1028325"/>
            <a:ext cx="3783978" cy="26643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3528" y="1412776"/>
            <a:ext cx="4238300" cy="3899337"/>
          </a:xfrm>
          <a:prstGeom prst="rect">
            <a:avLst/>
          </a:prstGeom>
          <a:noFill/>
        </p:spPr>
        <p:txBody>
          <a:bodyPr wrap="square" lIns="0" tIns="0" rIns="0" bIns="0" rtlCol="0">
            <a:spAutoFit/>
          </a:bodyPr>
          <a:lstStyle/>
          <a:p>
            <a:pPr marL="342900" indent="-342900">
              <a:lnSpc>
                <a:spcPct val="108000"/>
              </a:lnSpc>
              <a:spcAft>
                <a:spcPts val="1008"/>
              </a:spcAf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Goal: </a:t>
            </a:r>
          </a:p>
          <a:p>
            <a:pPr marL="800100" lvl="1" indent="-342900">
              <a:spcAft>
                <a:spcPts val="1008"/>
              </a:spcAft>
              <a:buFont typeface="Symbol" panose="05050102010706020507" pitchFamily="18" charset="2"/>
              <a:buChar char="-"/>
            </a:pPr>
            <a:r>
              <a:rPr lang="en-US" sz="1400" dirty="0" smtClean="0">
                <a:latin typeface="Times New Roman" panose="02020603050405020304" pitchFamily="18" charset="0"/>
                <a:cs typeface="Times New Roman" panose="02020603050405020304" pitchFamily="18" charset="0"/>
              </a:rPr>
              <a:t>High </a:t>
            </a:r>
            <a:r>
              <a:rPr lang="en-US" sz="1400" dirty="0">
                <a:latin typeface="Times New Roman" panose="02020603050405020304" pitchFamily="18" charset="0"/>
                <a:cs typeface="Times New Roman" panose="02020603050405020304" pitchFamily="18" charset="0"/>
              </a:rPr>
              <a:t>quality products </a:t>
            </a:r>
          </a:p>
          <a:p>
            <a:pPr marL="800100" lvl="1" indent="-342900">
              <a:spcAft>
                <a:spcPts val="1008"/>
              </a:spcAft>
              <a:buFont typeface="Symbol" panose="05050102010706020507" pitchFamily="18" charset="2"/>
              <a:buChar char="-"/>
            </a:pPr>
            <a:r>
              <a:rPr lang="en-US" sz="1400" dirty="0" smtClean="0">
                <a:latin typeface="Times New Roman" panose="02020603050405020304" pitchFamily="18" charset="0"/>
                <a:cs typeface="Times New Roman" panose="02020603050405020304" pitchFamily="18" charset="0"/>
              </a:rPr>
              <a:t>Efficient </a:t>
            </a:r>
            <a:r>
              <a:rPr lang="en-US" sz="1400" dirty="0">
                <a:latin typeface="Times New Roman" panose="02020603050405020304" pitchFamily="18" charset="0"/>
                <a:cs typeface="Times New Roman" panose="02020603050405020304" pitchFamily="18" charset="0"/>
              </a:rPr>
              <a:t>assembly and </a:t>
            </a:r>
            <a:r>
              <a:rPr lang="en-US" sz="1400" dirty="0" smtClean="0">
                <a:latin typeface="Times New Roman" panose="02020603050405020304" pitchFamily="18" charset="0"/>
                <a:cs typeface="Times New Roman" panose="02020603050405020304" pitchFamily="18" charset="0"/>
              </a:rPr>
              <a:t>verification</a:t>
            </a:r>
          </a:p>
          <a:p>
            <a:pPr marL="342900" indent="-342900">
              <a:lnSpc>
                <a:spcPct val="108000"/>
              </a:lnSpc>
              <a:spcAft>
                <a:spcPts val="1008"/>
              </a:spcAf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Problems:</a:t>
            </a:r>
          </a:p>
          <a:p>
            <a:pPr marL="800100" lvl="1" indent="-342900">
              <a:lnSpc>
                <a:spcPct val="108000"/>
              </a:lnSpc>
              <a:spcAft>
                <a:spcPts val="1008"/>
              </a:spcAft>
              <a:buFont typeface="Symbol" panose="05050102010706020507" pitchFamily="18" charset="2"/>
              <a:buChar char="-"/>
            </a:pPr>
            <a:r>
              <a:rPr lang="en-US" sz="1400" dirty="0" smtClean="0">
                <a:latin typeface="Times New Roman" panose="02020603050405020304" pitchFamily="18" charset="0"/>
                <a:cs typeface="Times New Roman" panose="02020603050405020304" pitchFamily="18" charset="0"/>
              </a:rPr>
              <a:t>Traditional way of assembly planning and verification requires a physical prototype for each product</a:t>
            </a:r>
            <a:endParaRPr lang="en-US" sz="1400" b="1" dirty="0" smtClean="0">
              <a:latin typeface="Times New Roman" panose="02020603050405020304" pitchFamily="18" charset="0"/>
              <a:cs typeface="Times New Roman" panose="02020603050405020304" pitchFamily="18" charset="0"/>
            </a:endParaRPr>
          </a:p>
          <a:p>
            <a:pPr marL="800100" lvl="1" indent="-342900">
              <a:lnSpc>
                <a:spcPct val="108000"/>
              </a:lnSpc>
              <a:spcAft>
                <a:spcPts val="1008"/>
              </a:spcAft>
              <a:buFont typeface="Symbol" panose="05050102010706020507" pitchFamily="18" charset="2"/>
              <a:buChar char="-"/>
            </a:pPr>
            <a:r>
              <a:rPr lang="en-US" sz="1400" dirty="0" smtClean="0">
                <a:latin typeface="Times New Roman" panose="02020603050405020304" pitchFamily="18" charset="0"/>
                <a:cs typeface="Times New Roman" panose="02020603050405020304" pitchFamily="18" charset="0"/>
              </a:rPr>
              <a:t>Construct </a:t>
            </a:r>
            <a:r>
              <a:rPr lang="en-US" sz="1400" dirty="0">
                <a:latin typeface="Times New Roman" panose="02020603050405020304" pitchFamily="18" charset="0"/>
                <a:cs typeface="Times New Roman" panose="02020603050405020304" pitchFamily="18" charset="0"/>
              </a:rPr>
              <a:t>physical </a:t>
            </a:r>
            <a:r>
              <a:rPr lang="en-US" sz="1400" dirty="0" smtClean="0">
                <a:latin typeface="Times New Roman" panose="02020603050405020304" pitchFamily="18" charset="0"/>
                <a:cs typeface="Times New Roman" panose="02020603050405020304" pitchFamily="18" charset="0"/>
              </a:rPr>
              <a:t>prototype is </a:t>
            </a:r>
            <a:r>
              <a:rPr lang="de-DE" sz="1400" dirty="0" smtClean="0">
                <a:latin typeface="Times New Roman" panose="02020603050405020304" pitchFamily="18" charset="0"/>
                <a:cs typeface="Times New Roman" panose="02020603050405020304" pitchFamily="18" charset="0"/>
              </a:rPr>
              <a:t>time-</a:t>
            </a:r>
            <a:r>
              <a:rPr lang="de-DE" sz="1400" dirty="0" err="1" smtClean="0">
                <a:latin typeface="Times New Roman" panose="02020603050405020304" pitchFamily="18" charset="0"/>
                <a:cs typeface="Times New Roman" panose="02020603050405020304" pitchFamily="18" charset="0"/>
              </a:rPr>
              <a:t>consuming</a:t>
            </a:r>
            <a:r>
              <a:rPr lang="de-DE" sz="1400" dirty="0">
                <a:latin typeface="Times New Roman" panose="02020603050405020304" pitchFamily="18" charset="0"/>
                <a:cs typeface="Times New Roman" panose="02020603050405020304" pitchFamily="18" charset="0"/>
              </a:rPr>
              <a:t> </a:t>
            </a:r>
            <a:r>
              <a:rPr lang="de-DE" sz="1400" dirty="0" err="1" smtClean="0">
                <a:latin typeface="Times New Roman" panose="02020603050405020304" pitchFamily="18" charset="0"/>
                <a:cs typeface="Times New Roman" panose="02020603050405020304" pitchFamily="18" charset="0"/>
              </a:rPr>
              <a:t>and</a:t>
            </a:r>
            <a:r>
              <a:rPr lang="de-DE" sz="1400" dirty="0" smtClean="0">
                <a:latin typeface="Times New Roman" panose="02020603050405020304" pitchFamily="18" charset="0"/>
                <a:cs typeface="Times New Roman" panose="02020603050405020304" pitchFamily="18" charset="0"/>
              </a:rPr>
              <a:t> </a:t>
            </a:r>
            <a:r>
              <a:rPr lang="de-DE" sz="1400" dirty="0" err="1">
                <a:latin typeface="Times New Roman" panose="02020603050405020304" pitchFamily="18" charset="0"/>
                <a:cs typeface="Times New Roman" panose="02020603050405020304" pitchFamily="18" charset="0"/>
              </a:rPr>
              <a:t>costly</a:t>
            </a:r>
            <a:r>
              <a:rPr lang="de-DE" sz="1400"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marL="342900" indent="-342900">
              <a:lnSpc>
                <a:spcPct val="108000"/>
              </a:lnSpc>
              <a:spcAft>
                <a:spcPts val="1008"/>
              </a:spcAf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Solution:</a:t>
            </a:r>
          </a:p>
          <a:p>
            <a:pPr marL="800100" lvl="1" indent="-342900">
              <a:lnSpc>
                <a:spcPct val="108000"/>
              </a:lnSpc>
              <a:spcAft>
                <a:spcPts val="1008"/>
              </a:spcAft>
              <a:buFont typeface="Symbol" panose="05050102010706020507" pitchFamily="18" charset="2"/>
              <a:buChar char="-"/>
            </a:pPr>
            <a:r>
              <a:rPr lang="en-US" sz="1400" dirty="0">
                <a:latin typeface="Times New Roman" panose="02020603050405020304" pitchFamily="18" charset="0"/>
                <a:cs typeface="Times New Roman" panose="02020603050405020304" pitchFamily="18" charset="0"/>
              </a:rPr>
              <a:t>D</a:t>
            </a:r>
            <a:r>
              <a:rPr lang="en-US" sz="1400" dirty="0" smtClean="0">
                <a:latin typeface="Times New Roman" panose="02020603050405020304" pitchFamily="18" charset="0"/>
                <a:cs typeface="Times New Roman" panose="02020603050405020304" pitchFamily="18" charset="0"/>
              </a:rPr>
              <a:t>igital </a:t>
            </a:r>
            <a:r>
              <a:rPr lang="en-US" sz="1400" dirty="0">
                <a:latin typeface="Times New Roman" panose="02020603050405020304" pitchFamily="18" charset="0"/>
                <a:cs typeface="Times New Roman" panose="02020603050405020304" pitchFamily="18" charset="0"/>
              </a:rPr>
              <a:t>simulation and verification </a:t>
            </a:r>
          </a:p>
          <a:p>
            <a:pPr lvl="1">
              <a:spcAft>
                <a:spcPts val="1008"/>
              </a:spcAft>
            </a:pPr>
            <a:endParaRPr lang="en-US" sz="1400" dirty="0" smtClean="0">
              <a:latin typeface="Times New Roman" panose="02020603050405020304" pitchFamily="18" charset="0"/>
              <a:cs typeface="Times New Roman" panose="02020603050405020304" pitchFamily="18" charset="0"/>
            </a:endParaRPr>
          </a:p>
        </p:txBody>
      </p:sp>
      <p:sp>
        <p:nvSpPr>
          <p:cNvPr id="12"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4060461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Control Walking Synthesis</a:t>
            </a:r>
            <a:endParaRPr lang="zh-CN" altLang="en-US" dirty="0">
              <a:latin typeface="Times New Roman" pitchFamily="18" charset="0"/>
              <a:cs typeface="Times New Roman" pitchFamily="18" charset="0"/>
            </a:endParaRPr>
          </a:p>
        </p:txBody>
      </p:sp>
      <p:sp>
        <p:nvSpPr>
          <p:cNvPr id="5" name="灯片编号占位符 4"/>
          <p:cNvSpPr>
            <a:spLocks noGrp="1"/>
          </p:cNvSpPr>
          <p:nvPr>
            <p:ph type="sldNum" sz="quarter" idx="17"/>
          </p:nvPr>
        </p:nvSpPr>
        <p:spPr/>
        <p:txBody>
          <a:bodyPr/>
          <a:lstStyle/>
          <a:p>
            <a:fld id="{B8BD4307-8E25-4063-B042-91C9BB9E4C20}" type="slidenum">
              <a:rPr lang="en-US" noProof="0" smtClean="0">
                <a:solidFill>
                  <a:prstClr val="black"/>
                </a:solidFill>
              </a:rPr>
              <a:pPr/>
              <a:t>40</a:t>
            </a:fld>
            <a:endParaRPr lang="en-US" noProof="0" dirty="0">
              <a:solidFill>
                <a:prstClr val="black"/>
              </a:solidFill>
            </a:endParaRPr>
          </a:p>
        </p:txBody>
      </p:sp>
      <p:sp>
        <p:nvSpPr>
          <p:cNvPr id="6" name="文本占位符 5"/>
          <p:cNvSpPr>
            <a:spLocks noGrp="1"/>
          </p:cNvSpPr>
          <p:nvPr>
            <p:ph type="body" sz="quarter" idx="19"/>
          </p:nvPr>
        </p:nvSpPr>
        <p:spPr/>
        <p:txBody>
          <a:bodyPr/>
          <a:lstStyle/>
          <a:p>
            <a:r>
              <a:rPr lang="en-US" altLang="zh-CN" dirty="0" smtClean="0">
                <a:latin typeface="Times New Roman" pitchFamily="18" charset="0"/>
                <a:cs typeface="Times New Roman" pitchFamily="18" charset="0"/>
              </a:rPr>
              <a:t>Implementation &amp; Analysis</a:t>
            </a:r>
            <a:endParaRPr lang="zh-CN" altLang="en-US" dirty="0">
              <a:latin typeface="Times New Roman" pitchFamily="18" charset="0"/>
              <a:cs typeface="Times New Roman" pitchFamily="18" charset="0"/>
            </a:endParaRPr>
          </a:p>
        </p:txBody>
      </p:sp>
      <p:sp>
        <p:nvSpPr>
          <p:cNvPr id="7" name="文本占位符 6"/>
          <p:cNvSpPr>
            <a:spLocks noGrp="1"/>
          </p:cNvSpPr>
          <p:nvPr>
            <p:ph type="body" sz="quarter" idx="20"/>
          </p:nvPr>
        </p:nvSpPr>
        <p:spPr/>
        <p:txBody>
          <a:bodyPr/>
          <a:lstStyle/>
          <a:p>
            <a:endParaRPr lang="zh-CN" altLang="en-US"/>
          </a:p>
        </p:txBody>
      </p:sp>
      <p:sp>
        <p:nvSpPr>
          <p:cNvPr id="8" name="文本占位符 7"/>
          <p:cNvSpPr>
            <a:spLocks noGrp="1"/>
          </p:cNvSpPr>
          <p:nvPr>
            <p:ph type="body" sz="quarter" idx="21"/>
          </p:nvPr>
        </p:nvSpPr>
        <p:spPr/>
        <p:txBody>
          <a:bodyPr/>
          <a:lstStyle/>
          <a:p>
            <a:endParaRPr lang="zh-CN" altLang="en-US"/>
          </a:p>
        </p:txBody>
      </p:sp>
      <p:pic>
        <p:nvPicPr>
          <p:cNvPr id="3077" name="Picture 5"/>
          <p:cNvPicPr>
            <a:picLocks noChangeAspect="1" noChangeArrowheads="1"/>
          </p:cNvPicPr>
          <p:nvPr/>
        </p:nvPicPr>
        <p:blipFill>
          <a:blip r:embed="rId2" cstate="print"/>
          <a:srcRect/>
          <a:stretch>
            <a:fillRect/>
          </a:stretch>
        </p:blipFill>
        <p:spPr bwMode="auto">
          <a:xfrm>
            <a:off x="827584" y="2204863"/>
            <a:ext cx="3600400" cy="2666963"/>
          </a:xfrm>
          <a:prstGeom prst="rect">
            <a:avLst/>
          </a:prstGeom>
          <a:noFill/>
          <a:ln w="9525">
            <a:noFill/>
            <a:miter lim="800000"/>
            <a:headEnd/>
            <a:tailEnd/>
          </a:ln>
        </p:spPr>
      </p:pic>
      <p:pic>
        <p:nvPicPr>
          <p:cNvPr id="3078" name="Picture 6"/>
          <p:cNvPicPr>
            <a:picLocks noChangeAspect="1" noChangeArrowheads="1"/>
          </p:cNvPicPr>
          <p:nvPr/>
        </p:nvPicPr>
        <p:blipFill>
          <a:blip r:embed="rId3" cstate="print"/>
          <a:srcRect/>
          <a:stretch>
            <a:fillRect/>
          </a:stretch>
        </p:blipFill>
        <p:spPr bwMode="auto">
          <a:xfrm>
            <a:off x="4499992" y="2204864"/>
            <a:ext cx="3674468" cy="2736304"/>
          </a:xfrm>
          <a:prstGeom prst="rect">
            <a:avLst/>
          </a:prstGeom>
          <a:noFill/>
          <a:ln w="9525">
            <a:noFill/>
            <a:miter lim="800000"/>
            <a:headEnd/>
            <a:tailEnd/>
          </a:ln>
        </p:spPr>
      </p:pic>
      <p:sp>
        <p:nvSpPr>
          <p:cNvPr id="14"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latin typeface="Times New Roman" pitchFamily="18" charset="0"/>
                <a:cs typeface="Times New Roman" pitchFamily="18" charset="0"/>
              </a:rPr>
              <a:t>Outline</a:t>
            </a:r>
            <a:endParaRPr lang="de-DE" dirty="0">
              <a:latin typeface="Times New Roman" pitchFamily="18" charset="0"/>
              <a:cs typeface="Times New Roman" pitchFamily="18" charset="0"/>
            </a:endParaRPr>
          </a:p>
        </p:txBody>
      </p:sp>
      <p:sp>
        <p:nvSpPr>
          <p:cNvPr id="3" name="Inhaltsplatzhalter 2"/>
          <p:cNvSpPr>
            <a:spLocks noGrp="1"/>
          </p:cNvSpPr>
          <p:nvPr>
            <p:ph idx="1"/>
          </p:nvPr>
        </p:nvSpPr>
        <p:spPr/>
        <p:txBody>
          <a:bodyPr/>
          <a:lstStyle/>
          <a:p>
            <a:pPr lvl="1"/>
            <a:r>
              <a:rPr lang="en-US" dirty="0">
                <a:solidFill>
                  <a:schemeClr val="bg2"/>
                </a:solidFill>
                <a:latin typeface="Times New Roman" pitchFamily="18" charset="0"/>
                <a:cs typeface="Times New Roman" pitchFamily="18" charset="0"/>
              </a:rPr>
              <a:t>Motivation</a:t>
            </a:r>
          </a:p>
          <a:p>
            <a:pPr lvl="1"/>
            <a:r>
              <a:rPr lang="en-US" dirty="0">
                <a:solidFill>
                  <a:schemeClr val="bg2"/>
                </a:solidFill>
                <a:latin typeface="Times New Roman" pitchFamily="18" charset="0"/>
                <a:cs typeface="Times New Roman" pitchFamily="18" charset="0"/>
              </a:rPr>
              <a:t>Objective</a:t>
            </a:r>
          </a:p>
          <a:p>
            <a:pPr lvl="1"/>
            <a:r>
              <a:rPr lang="en-US" dirty="0">
                <a:solidFill>
                  <a:schemeClr val="bg2"/>
                </a:solidFill>
                <a:latin typeface="Times New Roman" pitchFamily="18" charset="0"/>
                <a:cs typeface="Times New Roman" pitchFamily="18" charset="0"/>
              </a:rPr>
              <a:t>Background</a:t>
            </a:r>
          </a:p>
          <a:p>
            <a:pPr lvl="1"/>
            <a:r>
              <a:rPr lang="en-US" dirty="0">
                <a:solidFill>
                  <a:schemeClr val="bg2"/>
                </a:solidFill>
                <a:latin typeface="Times New Roman" pitchFamily="18" charset="0"/>
                <a:cs typeface="Times New Roman" pitchFamily="18" charset="0"/>
              </a:rPr>
              <a:t>Methodology</a:t>
            </a:r>
            <a:r>
              <a:rPr lang="en-US" dirty="0" smtClean="0">
                <a:solidFill>
                  <a:schemeClr val="bg2"/>
                </a:solidFill>
                <a:latin typeface="Times New Roman" pitchFamily="18" charset="0"/>
                <a:cs typeface="Times New Roman" pitchFamily="18" charset="0"/>
              </a:rPr>
              <a:t> </a:t>
            </a:r>
          </a:p>
          <a:p>
            <a:pPr lvl="1"/>
            <a:r>
              <a:rPr lang="en-US" dirty="0" smtClean="0">
                <a:solidFill>
                  <a:schemeClr val="bg2"/>
                </a:solidFill>
                <a:latin typeface="Times New Roman" pitchFamily="18" charset="0"/>
                <a:cs typeface="Times New Roman" pitchFamily="18" charset="0"/>
              </a:rPr>
              <a:t>Implementation</a:t>
            </a:r>
            <a:endParaRPr lang="en-US" dirty="0">
              <a:solidFill>
                <a:schemeClr val="bg2"/>
              </a:solidFill>
              <a:latin typeface="Times New Roman" pitchFamily="18" charset="0"/>
              <a:cs typeface="Times New Roman" pitchFamily="18" charset="0"/>
            </a:endParaRPr>
          </a:p>
          <a:p>
            <a:pPr lvl="1"/>
            <a:r>
              <a:rPr lang="en-US" dirty="0">
                <a:latin typeface="Times New Roman" pitchFamily="18" charset="0"/>
                <a:cs typeface="Times New Roman" pitchFamily="18" charset="0"/>
              </a:rPr>
              <a:t>Summary &amp; Future work</a:t>
            </a:r>
            <a:endParaRPr lang="de-DE" dirty="0">
              <a:latin typeface="Times New Roman" pitchFamily="18" charset="0"/>
              <a:cs typeface="Times New Roman" pitchFamily="18" charset="0"/>
            </a:endParaRPr>
          </a:p>
        </p:txBody>
      </p:sp>
      <p:sp>
        <p:nvSpPr>
          <p:cNvPr id="7" name="Foliennummernplatzhalter 6"/>
          <p:cNvSpPr>
            <a:spLocks noGrp="1"/>
          </p:cNvSpPr>
          <p:nvPr>
            <p:ph type="sldNum" sz="quarter" idx="17"/>
          </p:nvPr>
        </p:nvSpPr>
        <p:spPr/>
        <p:txBody>
          <a:bodyPr/>
          <a:lstStyle/>
          <a:p>
            <a:fld id="{B8BD4307-8E25-4063-B042-91C9BB9E4C20}" type="slidenum">
              <a:rPr lang="de-DE" smtClean="0"/>
              <a:pPr/>
              <a:t>41</a:t>
            </a:fld>
            <a:endParaRPr lang="de-DE" dirty="0"/>
          </a:p>
        </p:txBody>
      </p:sp>
      <p:sp>
        <p:nvSpPr>
          <p:cNvPr id="118" name="Textplatzhalter 117"/>
          <p:cNvSpPr>
            <a:spLocks noGrp="1"/>
          </p:cNvSpPr>
          <p:nvPr>
            <p:ph type="body" sz="quarter" idx="19"/>
          </p:nvPr>
        </p:nvSpPr>
        <p:spPr/>
        <p:txBody>
          <a:bodyPr/>
          <a:lstStyle/>
          <a:p>
            <a:endParaRPr lang="en-US" dirty="0"/>
          </a:p>
        </p:txBody>
      </p:sp>
      <p:sp>
        <p:nvSpPr>
          <p:cNvPr id="119" name="Textplatzhalter 118"/>
          <p:cNvSpPr>
            <a:spLocks noGrp="1"/>
          </p:cNvSpPr>
          <p:nvPr>
            <p:ph type="body" sz="quarter" idx="20"/>
          </p:nvPr>
        </p:nvSpPr>
        <p:spPr/>
        <p:txBody>
          <a:bodyPr/>
          <a:lstStyle/>
          <a:p>
            <a:endParaRPr lang="en-US" dirty="0"/>
          </a:p>
        </p:txBody>
      </p:sp>
      <p:sp>
        <p:nvSpPr>
          <p:cNvPr id="120" name="Textplatzhalter 119"/>
          <p:cNvSpPr>
            <a:spLocks noGrp="1"/>
          </p:cNvSpPr>
          <p:nvPr>
            <p:ph type="body" sz="quarter" idx="21"/>
          </p:nvPr>
        </p:nvSpPr>
        <p:spPr/>
        <p:txBody>
          <a:bodyPr/>
          <a:lstStyle/>
          <a:p>
            <a:endParaRPr lang="en-US" dirty="0"/>
          </a:p>
        </p:txBody>
      </p:sp>
      <p:sp>
        <p:nvSpPr>
          <p:cNvPr id="9"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1099515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Summary</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pPr lvl="1">
              <a:buFont typeface="Wingdings" pitchFamily="2" charset="2"/>
              <a:buChar char="Ø"/>
            </a:pPr>
            <a:r>
              <a:rPr lang="en-US" altLang="zh-CN" dirty="0" smtClean="0"/>
              <a:t> </a:t>
            </a:r>
            <a:r>
              <a:rPr lang="en-US" altLang="zh-CN" dirty="0" smtClean="0">
                <a:latin typeface="Times New Roman" pitchFamily="18" charset="0"/>
                <a:cs typeface="Times New Roman" pitchFamily="18" charset="0"/>
              </a:rPr>
              <a:t>Statistical model is capable to model the distribution of motion and generate new variant motion.</a:t>
            </a:r>
          </a:p>
          <a:p>
            <a:pPr lvl="1">
              <a:buFont typeface="Wingdings" pitchFamily="2" charset="2"/>
              <a:buChar char="Ø"/>
            </a:pPr>
            <a:r>
              <a:rPr lang="en-US" altLang="zh-CN" dirty="0" smtClean="0">
                <a:latin typeface="Times New Roman" pitchFamily="18" charset="0"/>
                <a:cs typeface="Times New Roman" pitchFamily="18" charset="0"/>
              </a:rPr>
              <a:t> Statistical approach for human motion synthesis is very sensitive to noise. </a:t>
            </a:r>
          </a:p>
          <a:p>
            <a:pPr lvl="1">
              <a:buFont typeface="Wingdings" pitchFamily="2" charset="2"/>
              <a:buChar char="Ø"/>
            </a:pPr>
            <a:r>
              <a:rPr lang="en-US" altLang="zh-CN" dirty="0" smtClean="0">
                <a:latin typeface="Times New Roman" pitchFamily="18" charset="0"/>
                <a:cs typeface="Times New Roman" pitchFamily="18" charset="0"/>
              </a:rPr>
              <a:t> Statistical approach allows to convert controlled motion synthesis task as a optimization problem.</a:t>
            </a:r>
            <a:endParaRPr lang="zh-CN" altLang="en-US" dirty="0">
              <a:latin typeface="Times New Roman" pitchFamily="18" charset="0"/>
              <a:cs typeface="Times New Roman" pitchFamily="18" charset="0"/>
            </a:endParaRPr>
          </a:p>
        </p:txBody>
      </p:sp>
      <p:sp>
        <p:nvSpPr>
          <p:cNvPr id="5" name="灯片编号占位符 4"/>
          <p:cNvSpPr>
            <a:spLocks noGrp="1"/>
          </p:cNvSpPr>
          <p:nvPr>
            <p:ph type="sldNum" sz="quarter" idx="17"/>
          </p:nvPr>
        </p:nvSpPr>
        <p:spPr/>
        <p:txBody>
          <a:bodyPr/>
          <a:lstStyle/>
          <a:p>
            <a:fld id="{B8BD4307-8E25-4063-B042-91C9BB9E4C20}" type="slidenum">
              <a:rPr lang="en-US" noProof="0" smtClean="0">
                <a:solidFill>
                  <a:prstClr val="black"/>
                </a:solidFill>
              </a:rPr>
              <a:pPr/>
              <a:t>42</a:t>
            </a:fld>
            <a:endParaRPr lang="en-US" noProof="0" dirty="0">
              <a:solidFill>
                <a:prstClr val="black"/>
              </a:solidFill>
            </a:endParaRPr>
          </a:p>
        </p:txBody>
      </p:sp>
      <p:sp>
        <p:nvSpPr>
          <p:cNvPr id="6" name="文本占位符 5"/>
          <p:cNvSpPr>
            <a:spLocks noGrp="1"/>
          </p:cNvSpPr>
          <p:nvPr>
            <p:ph type="body" sz="quarter" idx="19"/>
          </p:nvPr>
        </p:nvSpPr>
        <p:spPr/>
        <p:txBody>
          <a:bodyPr/>
          <a:lstStyle/>
          <a:p>
            <a:r>
              <a:rPr lang="en-US" altLang="zh-CN" dirty="0" smtClean="0">
                <a:latin typeface="Times New Roman" pitchFamily="18" charset="0"/>
                <a:cs typeface="Times New Roman" pitchFamily="18" charset="0"/>
              </a:rPr>
              <a:t>Summary &amp; Future work</a:t>
            </a:r>
            <a:endParaRPr lang="zh-CN" altLang="en-US" dirty="0">
              <a:latin typeface="Times New Roman" pitchFamily="18" charset="0"/>
              <a:cs typeface="Times New Roman" pitchFamily="18" charset="0"/>
            </a:endParaRPr>
          </a:p>
        </p:txBody>
      </p:sp>
      <p:sp>
        <p:nvSpPr>
          <p:cNvPr id="7" name="文本占位符 6"/>
          <p:cNvSpPr>
            <a:spLocks noGrp="1"/>
          </p:cNvSpPr>
          <p:nvPr>
            <p:ph type="body" sz="quarter" idx="20"/>
          </p:nvPr>
        </p:nvSpPr>
        <p:spPr/>
        <p:txBody>
          <a:bodyPr/>
          <a:lstStyle/>
          <a:p>
            <a:endParaRPr lang="zh-CN" altLang="en-US"/>
          </a:p>
        </p:txBody>
      </p:sp>
      <p:sp>
        <p:nvSpPr>
          <p:cNvPr id="8" name="文本占位符 7"/>
          <p:cNvSpPr>
            <a:spLocks noGrp="1"/>
          </p:cNvSpPr>
          <p:nvPr>
            <p:ph type="body" sz="quarter" idx="21"/>
          </p:nvPr>
        </p:nvSpPr>
        <p:spPr/>
        <p:txBody>
          <a:bodyPr/>
          <a:lstStyle/>
          <a:p>
            <a:endParaRPr lang="zh-CN" altLang="en-US"/>
          </a:p>
        </p:txBody>
      </p:sp>
      <p:sp>
        <p:nvSpPr>
          <p:cNvPr id="9"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Future work</a:t>
            </a:r>
            <a:endParaRPr lang="de-DE" dirty="0">
              <a:latin typeface="Times New Roman" pitchFamily="18" charset="0"/>
              <a:cs typeface="Times New Roman" pitchFamily="18" charset="0"/>
            </a:endParaRPr>
          </a:p>
        </p:txBody>
      </p:sp>
      <p:sp>
        <p:nvSpPr>
          <p:cNvPr id="5" name="Slide Number Placeholder 4"/>
          <p:cNvSpPr>
            <a:spLocks noGrp="1"/>
          </p:cNvSpPr>
          <p:nvPr>
            <p:ph type="sldNum" sz="quarter" idx="17"/>
          </p:nvPr>
        </p:nvSpPr>
        <p:spPr/>
        <p:txBody>
          <a:bodyPr/>
          <a:lstStyle/>
          <a:p>
            <a:fld id="{B8BD4307-8E25-4063-B042-91C9BB9E4C20}" type="slidenum">
              <a:rPr lang="en-US" noProof="0" smtClean="0">
                <a:solidFill>
                  <a:prstClr val="black"/>
                </a:solidFill>
              </a:rPr>
              <a:pPr/>
              <a:t>43</a:t>
            </a:fld>
            <a:endParaRPr lang="en-US" noProof="0" dirty="0">
              <a:solidFill>
                <a:prstClr val="black"/>
              </a:solidFill>
            </a:endParaRPr>
          </a:p>
        </p:txBody>
      </p:sp>
      <p:sp>
        <p:nvSpPr>
          <p:cNvPr id="6" name="Text Placeholder 5"/>
          <p:cNvSpPr>
            <a:spLocks noGrp="1"/>
          </p:cNvSpPr>
          <p:nvPr>
            <p:ph type="body" sz="quarter" idx="19"/>
          </p:nvPr>
        </p:nvSpPr>
        <p:spPr/>
        <p:txBody>
          <a:bodyPr/>
          <a:lstStyle/>
          <a:p>
            <a:r>
              <a:rPr lang="en-US" altLang="zh-CN" dirty="0" smtClean="0">
                <a:latin typeface="Times New Roman" pitchFamily="18" charset="0"/>
                <a:cs typeface="Times New Roman" pitchFamily="18" charset="0"/>
              </a:rPr>
              <a:t>Summary &amp; Future work</a:t>
            </a:r>
            <a:endParaRPr lang="zh-CN" altLang="en-US" dirty="0" smtClean="0">
              <a:latin typeface="Times New Roman" pitchFamily="18" charset="0"/>
              <a:cs typeface="Times New Roman" pitchFamily="18" charset="0"/>
            </a:endParaRPr>
          </a:p>
          <a:p>
            <a:endParaRPr lang="de-DE" dirty="0"/>
          </a:p>
        </p:txBody>
      </p:sp>
      <p:sp>
        <p:nvSpPr>
          <p:cNvPr id="7" name="Text Placeholder 6"/>
          <p:cNvSpPr>
            <a:spLocks noGrp="1"/>
          </p:cNvSpPr>
          <p:nvPr>
            <p:ph type="body" sz="quarter" idx="20"/>
          </p:nvPr>
        </p:nvSpPr>
        <p:spPr/>
        <p:txBody>
          <a:bodyPr/>
          <a:lstStyle/>
          <a:p>
            <a:endParaRPr lang="de-DE"/>
          </a:p>
        </p:txBody>
      </p:sp>
      <p:sp>
        <p:nvSpPr>
          <p:cNvPr id="8" name="Text Placeholder 7"/>
          <p:cNvSpPr>
            <a:spLocks noGrp="1"/>
          </p:cNvSpPr>
          <p:nvPr>
            <p:ph type="body" sz="quarter" idx="21"/>
          </p:nvPr>
        </p:nvSpPr>
        <p:spPr/>
        <p:txBody>
          <a:bodyPr/>
          <a:lstStyle/>
          <a:p>
            <a:endParaRPr lang="de-DE"/>
          </a:p>
        </p:txBody>
      </p:sp>
      <p:sp>
        <p:nvSpPr>
          <p:cNvPr id="10" name="Content Placeholder 2"/>
          <p:cNvSpPr>
            <a:spLocks noGrp="1"/>
          </p:cNvSpPr>
          <p:nvPr>
            <p:ph idx="1"/>
          </p:nvPr>
        </p:nvSpPr>
        <p:spPr>
          <a:xfrm>
            <a:off x="611560" y="1844824"/>
            <a:ext cx="7406208" cy="3187551"/>
          </a:xfrm>
        </p:spPr>
        <p:txBody>
          <a:bodyPr/>
          <a:lstStyle/>
          <a:p>
            <a:r>
              <a:rPr lang="en-US" sz="1800" dirty="0" smtClean="0">
                <a:latin typeface="Times New Roman" pitchFamily="18" charset="0"/>
                <a:cs typeface="Times New Roman" pitchFamily="18" charset="0"/>
              </a:rPr>
              <a:t>Visualization of animation and GUI to set a goal in XML3D </a:t>
            </a:r>
          </a:p>
          <a:p>
            <a:r>
              <a:rPr lang="en-US" sz="1800" dirty="0" smtClean="0">
                <a:latin typeface="Times New Roman" pitchFamily="18" charset="0"/>
                <a:cs typeface="Times New Roman" pitchFamily="18" charset="0"/>
              </a:rPr>
              <a:t>Synthesize walking motion to reach the goal</a:t>
            </a:r>
          </a:p>
          <a:p>
            <a:pPr lvl="1"/>
            <a:r>
              <a:rPr lang="en-US" sz="1400" dirty="0" smtClean="0">
                <a:latin typeface="Times New Roman" pitchFamily="18" charset="0"/>
                <a:cs typeface="Times New Roman" pitchFamily="18" charset="0"/>
              </a:rPr>
              <a:t>Find graph walk with random parameters in the Motion Graph++ to get as close as possible to that goal</a:t>
            </a:r>
          </a:p>
          <a:p>
            <a:pPr lvl="1"/>
            <a:r>
              <a:rPr lang="en-US" sz="1400" dirty="0" smtClean="0">
                <a:latin typeface="Times New Roman" pitchFamily="18" charset="0"/>
                <a:cs typeface="Times New Roman" pitchFamily="18" charset="0"/>
              </a:rPr>
              <a:t>Optimize kinematic parameters of the whole graph walk (slow numerical and fast analytical solution)</a:t>
            </a:r>
          </a:p>
          <a:p>
            <a:pPr lvl="1"/>
            <a:r>
              <a:rPr lang="en-US" sz="1400" dirty="0" smtClean="0">
                <a:latin typeface="Times New Roman" pitchFamily="18" charset="0"/>
                <a:cs typeface="Times New Roman" pitchFamily="18" charset="0"/>
              </a:rPr>
              <a:t>Control speed of the motion by additional time constraints for improved visual quality</a:t>
            </a:r>
          </a:p>
          <a:p>
            <a:pPr lvl="1"/>
            <a:r>
              <a:rPr lang="en-US" sz="1400" dirty="0" smtClean="0">
                <a:latin typeface="Times New Roman" pitchFamily="18" charset="0"/>
                <a:cs typeface="Times New Roman" pitchFamily="18" charset="0"/>
              </a:rPr>
              <a:t>Smoothing of transitions for improved visual quality</a:t>
            </a:r>
          </a:p>
          <a:p>
            <a:pPr marL="0" indent="0">
              <a:buNone/>
            </a:pPr>
            <a:endParaRPr lang="en-US" dirty="0" smtClean="0"/>
          </a:p>
          <a:p>
            <a:endParaRPr lang="en-US" dirty="0"/>
          </a:p>
        </p:txBody>
      </p:sp>
      <p:sp>
        <p:nvSpPr>
          <p:cNvPr id="11"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8846571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de-DE" dirty="0"/>
          </a:p>
        </p:txBody>
      </p:sp>
      <p:sp>
        <p:nvSpPr>
          <p:cNvPr id="5" name="Slide Number Placeholder 4"/>
          <p:cNvSpPr>
            <a:spLocks noGrp="1"/>
          </p:cNvSpPr>
          <p:nvPr>
            <p:ph type="sldNum" sz="quarter" idx="17"/>
          </p:nvPr>
        </p:nvSpPr>
        <p:spPr/>
        <p:txBody>
          <a:bodyPr/>
          <a:lstStyle/>
          <a:p>
            <a:fld id="{B8BD4307-8E25-4063-B042-91C9BB9E4C20}" type="slidenum">
              <a:rPr lang="en-US" noProof="0" smtClean="0">
                <a:solidFill>
                  <a:prstClr val="black"/>
                </a:solidFill>
              </a:rPr>
              <a:pPr/>
              <a:t>44</a:t>
            </a:fld>
            <a:endParaRPr lang="en-US" noProof="0" dirty="0">
              <a:solidFill>
                <a:prstClr val="black"/>
              </a:solidFill>
            </a:endParaRPr>
          </a:p>
        </p:txBody>
      </p:sp>
      <p:sp>
        <p:nvSpPr>
          <p:cNvPr id="6" name="Text Placeholder 5"/>
          <p:cNvSpPr>
            <a:spLocks noGrp="1"/>
          </p:cNvSpPr>
          <p:nvPr>
            <p:ph type="body" sz="quarter" idx="19"/>
          </p:nvPr>
        </p:nvSpPr>
        <p:spPr/>
        <p:txBody>
          <a:bodyPr/>
          <a:lstStyle/>
          <a:p>
            <a:endParaRPr lang="de-DE"/>
          </a:p>
        </p:txBody>
      </p:sp>
      <p:sp>
        <p:nvSpPr>
          <p:cNvPr id="7" name="Text Placeholder 6"/>
          <p:cNvSpPr>
            <a:spLocks noGrp="1"/>
          </p:cNvSpPr>
          <p:nvPr>
            <p:ph type="body" sz="quarter" idx="20"/>
          </p:nvPr>
        </p:nvSpPr>
        <p:spPr/>
        <p:txBody>
          <a:bodyPr/>
          <a:lstStyle/>
          <a:p>
            <a:endParaRPr lang="de-DE"/>
          </a:p>
        </p:txBody>
      </p:sp>
      <p:sp>
        <p:nvSpPr>
          <p:cNvPr id="8" name="Text Placeholder 7"/>
          <p:cNvSpPr>
            <a:spLocks noGrp="1"/>
          </p:cNvSpPr>
          <p:nvPr>
            <p:ph type="body" sz="quarter" idx="21"/>
          </p:nvPr>
        </p:nvSpPr>
        <p:spPr/>
        <p:txBody>
          <a:bodyPr/>
          <a:lstStyle/>
          <a:p>
            <a:endParaRPr lang="de-DE"/>
          </a:p>
        </p:txBody>
      </p:sp>
      <p:sp>
        <p:nvSpPr>
          <p:cNvPr id="9" name="内容占位符 2"/>
          <p:cNvSpPr>
            <a:spLocks noGrp="1"/>
          </p:cNvSpPr>
          <p:nvPr>
            <p:ph sz="half" idx="1"/>
          </p:nvPr>
        </p:nvSpPr>
        <p:spPr>
          <a:xfrm>
            <a:off x="457200" y="1196975"/>
            <a:ext cx="7643813" cy="4929188"/>
          </a:xfrm>
        </p:spPr>
        <p:txBody>
          <a:bodyPr/>
          <a:lstStyle/>
          <a:p>
            <a:r>
              <a:rPr lang="en-US" altLang="zh-CN" sz="1400" dirty="0" smtClean="0">
                <a:latin typeface="Times New Roman" pitchFamily="18" charset="0"/>
                <a:cs typeface="Times New Roman" pitchFamily="18" charset="0"/>
              </a:rPr>
              <a:t>[1] </a:t>
            </a:r>
            <a:r>
              <a:rPr lang="de-DE" sz="1400" dirty="0" err="1" smtClean="0">
                <a:latin typeface="Times New Roman" pitchFamily="18" charset="0"/>
                <a:cs typeface="Times New Roman" pitchFamily="18" charset="0"/>
              </a:rPr>
              <a:t>Min,J</a:t>
            </a:r>
            <a:r>
              <a:rPr lang="de-DE" sz="1400" dirty="0" smtClean="0">
                <a:latin typeface="Times New Roman" pitchFamily="18" charset="0"/>
                <a:cs typeface="Times New Roman" pitchFamily="18" charset="0"/>
              </a:rPr>
              <a:t>., </a:t>
            </a:r>
            <a:r>
              <a:rPr lang="de-DE" sz="1400" dirty="0" err="1" smtClean="0">
                <a:latin typeface="Times New Roman" pitchFamily="18" charset="0"/>
                <a:cs typeface="Times New Roman" pitchFamily="18" charset="0"/>
              </a:rPr>
              <a:t>Chai</a:t>
            </a:r>
            <a:r>
              <a:rPr lang="de-DE" sz="1400" dirty="0" smtClean="0">
                <a:latin typeface="Times New Roman" pitchFamily="18" charset="0"/>
                <a:cs typeface="Times New Roman" pitchFamily="18" charset="0"/>
              </a:rPr>
              <a:t>, J. </a:t>
            </a:r>
            <a:r>
              <a:rPr lang="de-DE" sz="1400" dirty="0">
                <a:latin typeface="Times New Roman" pitchFamily="18" charset="0"/>
                <a:cs typeface="Times New Roman" pitchFamily="18" charset="0"/>
              </a:rPr>
              <a:t>Motion </a:t>
            </a:r>
            <a:r>
              <a:rPr lang="de-DE" sz="1400" dirty="0" err="1">
                <a:latin typeface="Times New Roman" pitchFamily="18" charset="0"/>
                <a:cs typeface="Times New Roman" pitchFamily="18" charset="0"/>
              </a:rPr>
              <a:t>graphs</a:t>
            </a:r>
            <a:r>
              <a:rPr lang="de-DE" sz="1400" dirty="0">
                <a:latin typeface="Times New Roman" pitchFamily="18" charset="0"/>
                <a:cs typeface="Times New Roman" pitchFamily="18" charset="0"/>
              </a:rPr>
              <a:t>++: a </a:t>
            </a:r>
            <a:r>
              <a:rPr lang="de-DE" sz="1400" dirty="0" err="1">
                <a:latin typeface="Times New Roman" pitchFamily="18" charset="0"/>
                <a:cs typeface="Times New Roman" pitchFamily="18" charset="0"/>
              </a:rPr>
              <a:t>compact</a:t>
            </a:r>
            <a:r>
              <a:rPr lang="de-DE" sz="1400" dirty="0">
                <a:latin typeface="Times New Roman" pitchFamily="18" charset="0"/>
                <a:cs typeface="Times New Roman" pitchFamily="18" charset="0"/>
              </a:rPr>
              <a:t> generative </a:t>
            </a:r>
            <a:r>
              <a:rPr lang="de-DE" sz="1400" dirty="0" err="1">
                <a:latin typeface="Times New Roman" pitchFamily="18" charset="0"/>
                <a:cs typeface="Times New Roman" pitchFamily="18" charset="0"/>
              </a:rPr>
              <a:t>model</a:t>
            </a:r>
            <a:r>
              <a:rPr lang="de-DE" sz="1400" dirty="0">
                <a:latin typeface="Times New Roman" pitchFamily="18" charset="0"/>
                <a:cs typeface="Times New Roman" pitchFamily="18" charset="0"/>
              </a:rPr>
              <a:t> </a:t>
            </a:r>
            <a:r>
              <a:rPr lang="de-DE" sz="1400" dirty="0" err="1">
                <a:latin typeface="Times New Roman" pitchFamily="18" charset="0"/>
                <a:cs typeface="Times New Roman" pitchFamily="18" charset="0"/>
              </a:rPr>
              <a:t>for</a:t>
            </a:r>
            <a:r>
              <a:rPr lang="de-DE" sz="1400" dirty="0">
                <a:latin typeface="Times New Roman" pitchFamily="18" charset="0"/>
                <a:cs typeface="Times New Roman" pitchFamily="18" charset="0"/>
              </a:rPr>
              <a:t> </a:t>
            </a:r>
            <a:r>
              <a:rPr lang="de-DE" sz="1400" dirty="0" err="1">
                <a:latin typeface="Times New Roman" pitchFamily="18" charset="0"/>
                <a:cs typeface="Times New Roman" pitchFamily="18" charset="0"/>
              </a:rPr>
              <a:t>semantic</a:t>
            </a:r>
            <a:r>
              <a:rPr lang="de-DE" sz="1400" dirty="0">
                <a:latin typeface="Times New Roman" pitchFamily="18" charset="0"/>
                <a:cs typeface="Times New Roman" pitchFamily="18" charset="0"/>
              </a:rPr>
              <a:t> </a:t>
            </a:r>
            <a:r>
              <a:rPr lang="de-DE" sz="1400" dirty="0" err="1">
                <a:latin typeface="Times New Roman" pitchFamily="18" charset="0"/>
                <a:cs typeface="Times New Roman" pitchFamily="18" charset="0"/>
              </a:rPr>
              <a:t>motion</a:t>
            </a:r>
            <a:r>
              <a:rPr lang="de-DE" sz="1400" dirty="0">
                <a:latin typeface="Times New Roman" pitchFamily="18" charset="0"/>
                <a:cs typeface="Times New Roman" pitchFamily="18" charset="0"/>
              </a:rPr>
              <a:t> </a:t>
            </a:r>
            <a:r>
              <a:rPr lang="de-DE" sz="1400" dirty="0" err="1">
                <a:latin typeface="Times New Roman" pitchFamily="18" charset="0"/>
                <a:cs typeface="Times New Roman" pitchFamily="18" charset="0"/>
              </a:rPr>
              <a:t>analysis</a:t>
            </a:r>
            <a:r>
              <a:rPr lang="de-DE" sz="1400" dirty="0">
                <a:latin typeface="Times New Roman" pitchFamily="18" charset="0"/>
                <a:cs typeface="Times New Roman" pitchFamily="18" charset="0"/>
              </a:rPr>
              <a:t> </a:t>
            </a:r>
            <a:r>
              <a:rPr lang="de-DE" sz="1400" dirty="0" err="1">
                <a:latin typeface="Times New Roman" pitchFamily="18" charset="0"/>
                <a:cs typeface="Times New Roman" pitchFamily="18" charset="0"/>
              </a:rPr>
              <a:t>and</a:t>
            </a:r>
            <a:r>
              <a:rPr lang="de-DE" sz="1400" dirty="0">
                <a:latin typeface="Times New Roman" pitchFamily="18" charset="0"/>
                <a:cs typeface="Times New Roman" pitchFamily="18" charset="0"/>
              </a:rPr>
              <a:t> </a:t>
            </a:r>
            <a:r>
              <a:rPr lang="de-DE" sz="1400" dirty="0" err="1">
                <a:latin typeface="Times New Roman" pitchFamily="18" charset="0"/>
                <a:cs typeface="Times New Roman" pitchFamily="18" charset="0"/>
              </a:rPr>
              <a:t>synthesis</a:t>
            </a:r>
            <a:r>
              <a:rPr lang="de-DE" sz="1400" dirty="0">
                <a:latin typeface="Times New Roman" pitchFamily="18" charset="0"/>
                <a:cs typeface="Times New Roman" pitchFamily="18" charset="0"/>
              </a:rPr>
              <a:t>. </a:t>
            </a:r>
            <a:r>
              <a:rPr lang="de-DE" sz="1400" dirty="0" smtClean="0">
                <a:latin typeface="Times New Roman" pitchFamily="18" charset="0"/>
                <a:cs typeface="Times New Roman" pitchFamily="18" charset="0"/>
              </a:rPr>
              <a:t>ACM Trans. Graph.31(6) 2012.</a:t>
            </a:r>
          </a:p>
          <a:p>
            <a:r>
              <a:rPr lang="en-US" altLang="zh-CN" sz="1400" dirty="0" smtClean="0">
                <a:latin typeface="Times New Roman" pitchFamily="18" charset="0"/>
                <a:cs typeface="Times New Roman" pitchFamily="18" charset="0"/>
              </a:rPr>
              <a:t>[2] </a:t>
            </a:r>
            <a:r>
              <a:rPr lang="en-US" sz="1400" dirty="0">
                <a:latin typeface="Times New Roman" pitchFamily="18" charset="0"/>
                <a:cs typeface="Times New Roman" pitchFamily="18" charset="0"/>
              </a:rPr>
              <a:t>MIN, J., CHEN, Y.-L., AND CHAI, J. 2009. Interactive </a:t>
            </a:r>
            <a:r>
              <a:rPr lang="en-US" sz="1400" dirty="0" smtClean="0">
                <a:latin typeface="Times New Roman" pitchFamily="18" charset="0"/>
                <a:cs typeface="Times New Roman" pitchFamily="18" charset="0"/>
              </a:rPr>
              <a:t>generation of </a:t>
            </a:r>
            <a:r>
              <a:rPr lang="en-US" sz="1400" dirty="0">
                <a:latin typeface="Times New Roman" pitchFamily="18" charset="0"/>
                <a:cs typeface="Times New Roman" pitchFamily="18" charset="0"/>
              </a:rPr>
              <a:t>human animation with deformable motion models. </a:t>
            </a:r>
            <a:r>
              <a:rPr lang="en-US" sz="1400" dirty="0" smtClean="0">
                <a:latin typeface="Times New Roman" pitchFamily="18" charset="0"/>
                <a:cs typeface="Times New Roman" pitchFamily="18" charset="0"/>
              </a:rPr>
              <a:t>ACM </a:t>
            </a:r>
            <a:r>
              <a:rPr lang="fr-FR" sz="1400" dirty="0" smtClean="0">
                <a:latin typeface="Times New Roman" pitchFamily="18" charset="0"/>
                <a:cs typeface="Times New Roman" pitchFamily="18" charset="0"/>
              </a:rPr>
              <a:t>Transactions </a:t>
            </a:r>
            <a:r>
              <a:rPr lang="fr-FR" sz="1400" dirty="0">
                <a:latin typeface="Times New Roman" pitchFamily="18" charset="0"/>
                <a:cs typeface="Times New Roman" pitchFamily="18" charset="0"/>
              </a:rPr>
              <a:t>on </a:t>
            </a:r>
            <a:r>
              <a:rPr lang="fr-FR" sz="1400" dirty="0" err="1">
                <a:latin typeface="Times New Roman" pitchFamily="18" charset="0"/>
                <a:cs typeface="Times New Roman" pitchFamily="18" charset="0"/>
              </a:rPr>
              <a:t>Graphics</a:t>
            </a:r>
            <a:r>
              <a:rPr lang="fr-FR" sz="1400" dirty="0">
                <a:latin typeface="Times New Roman" pitchFamily="18" charset="0"/>
                <a:cs typeface="Times New Roman" pitchFamily="18" charset="0"/>
              </a:rPr>
              <a:t>. 29(1): article No. 9</a:t>
            </a:r>
            <a:r>
              <a:rPr lang="fr-FR" sz="1400" dirty="0" smtClean="0">
                <a:latin typeface="Times New Roman" pitchFamily="18" charset="0"/>
                <a:cs typeface="Times New Roman" pitchFamily="18" charset="0"/>
              </a:rPr>
              <a:t>.</a:t>
            </a:r>
          </a:p>
          <a:p>
            <a:r>
              <a:rPr lang="en-US" altLang="zh-CN" sz="1400" dirty="0" smtClean="0">
                <a:latin typeface="Times New Roman" pitchFamily="18" charset="0"/>
                <a:cs typeface="Times New Roman" pitchFamily="18" charset="0"/>
              </a:rPr>
              <a:t>[3] </a:t>
            </a:r>
            <a:r>
              <a:rPr lang="de-DE" sz="1400" dirty="0">
                <a:latin typeface="Times New Roman" pitchFamily="18" charset="0"/>
                <a:cs typeface="Times New Roman" pitchFamily="18" charset="0"/>
              </a:rPr>
              <a:t>ARIKAN, O., FORSYTH, D. A., AND O’BRIEN, J. F. 2003. </a:t>
            </a:r>
            <a:r>
              <a:rPr lang="de-DE" sz="1400" dirty="0" smtClean="0">
                <a:latin typeface="Times New Roman" pitchFamily="18" charset="0"/>
                <a:cs typeface="Times New Roman" pitchFamily="18" charset="0"/>
              </a:rPr>
              <a:t>Motion </a:t>
            </a:r>
            <a:r>
              <a:rPr lang="en-US" sz="1400" dirty="0" smtClean="0">
                <a:latin typeface="Times New Roman" pitchFamily="18" charset="0"/>
                <a:cs typeface="Times New Roman" pitchFamily="18" charset="0"/>
              </a:rPr>
              <a:t>synthesis </a:t>
            </a:r>
            <a:r>
              <a:rPr lang="en-US" sz="1400" dirty="0">
                <a:latin typeface="Times New Roman" pitchFamily="18" charset="0"/>
                <a:cs typeface="Times New Roman" pitchFamily="18" charset="0"/>
              </a:rPr>
              <a:t>from annotations. In ACM Transactions on </a:t>
            </a:r>
            <a:r>
              <a:rPr lang="en-US" sz="1400" dirty="0" smtClean="0">
                <a:latin typeface="Times New Roman" pitchFamily="18" charset="0"/>
                <a:cs typeface="Times New Roman" pitchFamily="18" charset="0"/>
              </a:rPr>
              <a:t>Graphics.</a:t>
            </a:r>
            <a:r>
              <a:rPr lang="de-DE" sz="1400" dirty="0" smtClean="0">
                <a:latin typeface="Times New Roman" pitchFamily="18" charset="0"/>
                <a:cs typeface="Times New Roman" pitchFamily="18" charset="0"/>
              </a:rPr>
              <a:t>22(3</a:t>
            </a:r>
            <a:r>
              <a:rPr lang="de-DE" sz="1400" dirty="0">
                <a:latin typeface="Times New Roman" pitchFamily="18" charset="0"/>
                <a:cs typeface="Times New Roman" pitchFamily="18" charset="0"/>
              </a:rPr>
              <a:t>):402–408</a:t>
            </a:r>
            <a:r>
              <a:rPr lang="de-DE" sz="1400" dirty="0" smtClean="0">
                <a:latin typeface="Times New Roman" pitchFamily="18" charset="0"/>
                <a:cs typeface="Times New Roman" pitchFamily="18" charset="0"/>
              </a:rPr>
              <a:t>.</a:t>
            </a:r>
          </a:p>
          <a:p>
            <a:r>
              <a:rPr lang="en-US" altLang="zh-CN" sz="1400" dirty="0" smtClean="0">
                <a:latin typeface="Times New Roman" pitchFamily="18" charset="0"/>
                <a:cs typeface="Times New Roman" pitchFamily="18" charset="0"/>
              </a:rPr>
              <a:t>[4] </a:t>
            </a:r>
            <a:r>
              <a:rPr lang="en-US" sz="1400" dirty="0">
                <a:latin typeface="Times New Roman" pitchFamily="18" charset="0"/>
                <a:cs typeface="Times New Roman" pitchFamily="18" charset="0"/>
              </a:rPr>
              <a:t>CHAI, J., AND HODGINS, J. 2005. Performance </a:t>
            </a:r>
            <a:r>
              <a:rPr lang="en-US" sz="1400" dirty="0" smtClean="0">
                <a:latin typeface="Times New Roman" pitchFamily="18" charset="0"/>
                <a:cs typeface="Times New Roman" pitchFamily="18" charset="0"/>
              </a:rPr>
              <a:t>animation from </a:t>
            </a:r>
            <a:r>
              <a:rPr lang="en-US" sz="1400" dirty="0">
                <a:latin typeface="Times New Roman" pitchFamily="18" charset="0"/>
                <a:cs typeface="Times New Roman" pitchFamily="18" charset="0"/>
              </a:rPr>
              <a:t>low-dimensional control signals. In ACM Transactions </a:t>
            </a:r>
            <a:r>
              <a:rPr lang="en-US" sz="1400" dirty="0" smtClean="0">
                <a:latin typeface="Times New Roman" pitchFamily="18" charset="0"/>
                <a:cs typeface="Times New Roman" pitchFamily="18" charset="0"/>
              </a:rPr>
              <a:t>on </a:t>
            </a:r>
            <a:r>
              <a:rPr lang="de-DE" sz="1400" dirty="0" smtClean="0">
                <a:latin typeface="Times New Roman" pitchFamily="18" charset="0"/>
                <a:cs typeface="Times New Roman" pitchFamily="18" charset="0"/>
              </a:rPr>
              <a:t>Graphics</a:t>
            </a:r>
            <a:r>
              <a:rPr lang="de-DE" sz="1400" dirty="0">
                <a:latin typeface="Times New Roman" pitchFamily="18" charset="0"/>
                <a:cs typeface="Times New Roman" pitchFamily="18" charset="0"/>
              </a:rPr>
              <a:t>. 24(3):686–696</a:t>
            </a:r>
            <a:r>
              <a:rPr lang="de-DE" sz="1400" dirty="0" smtClean="0">
                <a:latin typeface="Times New Roman" pitchFamily="18" charset="0"/>
                <a:cs typeface="Times New Roman" pitchFamily="18" charset="0"/>
              </a:rPr>
              <a:t>.</a:t>
            </a:r>
          </a:p>
          <a:p>
            <a:r>
              <a:rPr lang="en-US" altLang="zh-CN" sz="1400" dirty="0" smtClean="0">
                <a:latin typeface="Times New Roman" pitchFamily="18" charset="0"/>
                <a:cs typeface="Times New Roman" pitchFamily="18" charset="0"/>
              </a:rPr>
              <a:t>[5] </a:t>
            </a:r>
            <a:r>
              <a:rPr lang="de-DE" sz="1400" dirty="0">
                <a:latin typeface="Times New Roman" pitchFamily="18" charset="0"/>
                <a:cs typeface="Times New Roman" pitchFamily="18" charset="0"/>
              </a:rPr>
              <a:t>KOVAR, L., GLEICHER, M., AND PIGHIN, F. 2002. </a:t>
            </a:r>
            <a:r>
              <a:rPr lang="de-DE" sz="1400" dirty="0" smtClean="0">
                <a:latin typeface="Times New Roman" pitchFamily="18" charset="0"/>
                <a:cs typeface="Times New Roman" pitchFamily="18" charset="0"/>
              </a:rPr>
              <a:t>Motion </a:t>
            </a:r>
            <a:r>
              <a:rPr lang="de-DE" sz="1400" dirty="0" err="1" smtClean="0">
                <a:latin typeface="Times New Roman" pitchFamily="18" charset="0"/>
                <a:cs typeface="Times New Roman" pitchFamily="18" charset="0"/>
              </a:rPr>
              <a:t>graphs</a:t>
            </a:r>
            <a:r>
              <a:rPr lang="de-DE" sz="1400" dirty="0">
                <a:latin typeface="Times New Roman" pitchFamily="18" charset="0"/>
                <a:cs typeface="Times New Roman" pitchFamily="18" charset="0"/>
              </a:rPr>
              <a:t>. In ACM Transactions on Graphics. 21(3):473–482</a:t>
            </a:r>
            <a:r>
              <a:rPr lang="de-DE" sz="1400" dirty="0" smtClean="0">
                <a:latin typeface="Times New Roman" pitchFamily="18" charset="0"/>
                <a:cs typeface="Times New Roman" pitchFamily="18" charset="0"/>
              </a:rPr>
              <a:t>.</a:t>
            </a:r>
          </a:p>
          <a:p>
            <a:r>
              <a:rPr lang="en-US" sz="1400" dirty="0" smtClean="0">
                <a:latin typeface="Times New Roman" pitchFamily="18" charset="0"/>
                <a:cs typeface="Times New Roman" pitchFamily="18" charset="0"/>
              </a:rPr>
              <a:t>[6] </a:t>
            </a:r>
            <a:r>
              <a:rPr lang="de-DE" sz="1400" dirty="0">
                <a:latin typeface="Times New Roman" pitchFamily="18" charset="0"/>
                <a:cs typeface="Times New Roman" pitchFamily="18" charset="0"/>
              </a:rPr>
              <a:t>LAU, M., BAR-JOSEPH, Z., AND KUFFNER, J. 2009. </a:t>
            </a:r>
            <a:r>
              <a:rPr lang="de-DE" sz="1400" dirty="0" smtClean="0">
                <a:latin typeface="Times New Roman" pitchFamily="18" charset="0"/>
                <a:cs typeface="Times New Roman" pitchFamily="18" charset="0"/>
              </a:rPr>
              <a:t>Modeling </a:t>
            </a:r>
            <a:r>
              <a:rPr lang="en-US" sz="1400" dirty="0" smtClean="0">
                <a:latin typeface="Times New Roman" pitchFamily="18" charset="0"/>
                <a:cs typeface="Times New Roman" pitchFamily="18" charset="0"/>
              </a:rPr>
              <a:t>spatial </a:t>
            </a:r>
            <a:r>
              <a:rPr lang="en-US" sz="1400" dirty="0">
                <a:latin typeface="Times New Roman" pitchFamily="18" charset="0"/>
                <a:cs typeface="Times New Roman" pitchFamily="18" charset="0"/>
              </a:rPr>
              <a:t>and temporal variation in motion data. In ACM </a:t>
            </a:r>
            <a:r>
              <a:rPr lang="en-US" sz="1400" dirty="0" smtClean="0">
                <a:latin typeface="Times New Roman" pitchFamily="18" charset="0"/>
                <a:cs typeface="Times New Roman" pitchFamily="18" charset="0"/>
              </a:rPr>
              <a:t>Transactions </a:t>
            </a:r>
            <a:r>
              <a:rPr lang="fr-FR" sz="1400" dirty="0" smtClean="0">
                <a:latin typeface="Times New Roman" pitchFamily="18" charset="0"/>
                <a:cs typeface="Times New Roman" pitchFamily="18" charset="0"/>
              </a:rPr>
              <a:t>on </a:t>
            </a:r>
            <a:r>
              <a:rPr lang="fr-FR" sz="1400" dirty="0" err="1">
                <a:latin typeface="Times New Roman" pitchFamily="18" charset="0"/>
                <a:cs typeface="Times New Roman" pitchFamily="18" charset="0"/>
              </a:rPr>
              <a:t>Graphics</a:t>
            </a:r>
            <a:r>
              <a:rPr lang="fr-FR" sz="1400" dirty="0">
                <a:latin typeface="Times New Roman" pitchFamily="18" charset="0"/>
                <a:cs typeface="Times New Roman" pitchFamily="18" charset="0"/>
              </a:rPr>
              <a:t>. 28(5): Article No. 171</a:t>
            </a:r>
            <a:r>
              <a:rPr lang="fr-FR" sz="1400" dirty="0" smtClean="0">
                <a:latin typeface="Times New Roman" pitchFamily="18" charset="0"/>
                <a:cs typeface="Times New Roman" pitchFamily="18" charset="0"/>
              </a:rPr>
              <a:t>.</a:t>
            </a:r>
          </a:p>
          <a:p>
            <a:r>
              <a:rPr lang="fr-FR" sz="1400" dirty="0" smtClean="0">
                <a:latin typeface="Times New Roman" pitchFamily="18" charset="0"/>
                <a:cs typeface="Times New Roman" pitchFamily="18" charset="0"/>
              </a:rPr>
              <a:t>[7] </a:t>
            </a:r>
            <a:r>
              <a:rPr lang="de-DE" sz="1400" dirty="0">
                <a:latin typeface="Times New Roman" pitchFamily="18" charset="0"/>
                <a:cs typeface="Times New Roman" pitchFamily="18" charset="0"/>
              </a:rPr>
              <a:t>MOLINA TANCO, L., AND HILTON, A. 2000. </a:t>
            </a:r>
            <a:r>
              <a:rPr lang="de-DE" sz="1400" dirty="0" err="1">
                <a:latin typeface="Times New Roman" pitchFamily="18" charset="0"/>
                <a:cs typeface="Times New Roman" pitchFamily="18" charset="0"/>
              </a:rPr>
              <a:t>Realistic</a:t>
            </a:r>
            <a:r>
              <a:rPr lang="de-DE" sz="1400" dirty="0">
                <a:latin typeface="Times New Roman" pitchFamily="18" charset="0"/>
                <a:cs typeface="Times New Roman" pitchFamily="18" charset="0"/>
              </a:rPr>
              <a:t> </a:t>
            </a:r>
            <a:r>
              <a:rPr lang="de-DE" sz="1400" dirty="0" err="1" smtClean="0">
                <a:latin typeface="Times New Roman" pitchFamily="18" charset="0"/>
                <a:cs typeface="Times New Roman" pitchFamily="18" charset="0"/>
              </a:rPr>
              <a:t>synthesis</a:t>
            </a:r>
            <a:r>
              <a:rPr lang="de-DE"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of </a:t>
            </a:r>
            <a:r>
              <a:rPr lang="en-US" sz="1400" dirty="0">
                <a:latin typeface="Times New Roman" pitchFamily="18" charset="0"/>
                <a:cs typeface="Times New Roman" pitchFamily="18" charset="0"/>
              </a:rPr>
              <a:t>novel human movements from a database of motion </a:t>
            </a:r>
            <a:r>
              <a:rPr lang="en-US" sz="1400" dirty="0" smtClean="0">
                <a:latin typeface="Times New Roman" pitchFamily="18" charset="0"/>
                <a:cs typeface="Times New Roman" pitchFamily="18" charset="0"/>
              </a:rPr>
              <a:t>capture examples</a:t>
            </a:r>
            <a:r>
              <a:rPr lang="en-US" sz="1400" dirty="0">
                <a:latin typeface="Times New Roman" pitchFamily="18" charset="0"/>
                <a:cs typeface="Times New Roman" pitchFamily="18" charset="0"/>
              </a:rPr>
              <a:t>. In Proceedings of the Workshop on Human </a:t>
            </a:r>
            <a:r>
              <a:rPr lang="en-US" sz="1400" dirty="0" smtClean="0">
                <a:latin typeface="Times New Roman" pitchFamily="18" charset="0"/>
                <a:cs typeface="Times New Roman" pitchFamily="18" charset="0"/>
              </a:rPr>
              <a:t>Motion.</a:t>
            </a:r>
            <a:r>
              <a:rPr lang="de-DE" sz="1400" dirty="0" smtClean="0">
                <a:latin typeface="Times New Roman" pitchFamily="18" charset="0"/>
                <a:cs typeface="Times New Roman" pitchFamily="18" charset="0"/>
              </a:rPr>
              <a:t>137-142.</a:t>
            </a:r>
          </a:p>
          <a:p>
            <a:r>
              <a:rPr lang="de-DE" sz="1400" dirty="0" smtClean="0">
                <a:latin typeface="Times New Roman" pitchFamily="18" charset="0"/>
                <a:cs typeface="Times New Roman" pitchFamily="18" charset="0"/>
              </a:rPr>
              <a:t>[8] </a:t>
            </a:r>
            <a:r>
              <a:rPr lang="en-US" sz="1400" dirty="0" smtClean="0">
                <a:latin typeface="Times New Roman" pitchFamily="18" charset="0"/>
                <a:cs typeface="Times New Roman" pitchFamily="18" charset="0"/>
              </a:rPr>
              <a:t>GROCHOW, K., MARTIN, S. L., HERTZMANN, A., AND POPOVIC´, Z. 2004. Style-based inverse kinematics. In ACM Transactions on Graphics. 23(3):522–531.</a:t>
            </a:r>
            <a:endParaRPr lang="de-DE" sz="1400" dirty="0" smtClean="0">
              <a:latin typeface="Times New Roman" pitchFamily="18" charset="0"/>
              <a:cs typeface="Times New Roman" pitchFamily="18" charset="0"/>
            </a:endParaRPr>
          </a:p>
          <a:p>
            <a:endParaRPr lang="zh-CN" altLang="en-US" sz="1600" dirty="0" smtClean="0"/>
          </a:p>
        </p:txBody>
      </p:sp>
      <p:sp>
        <p:nvSpPr>
          <p:cNvPr id="10"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2990764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4"/>
          <p:cNvPicPr>
            <a:picLocks noChangeAspect="1"/>
          </p:cNvPicPr>
          <p:nvPr/>
        </p:nvPicPr>
        <p:blipFill>
          <a:blip r:embed="rId2" cstate="print">
            <a:extLst>
              <a:ext uri="{28A0092B-C50C-407E-A947-70E740481C1C}">
                <a14:useLocalDpi xmlns:a14="http://schemas.microsoft.com/office/drawing/2010/main" val="0"/>
              </a:ext>
            </a:extLst>
          </a:blip>
          <a:srcRect t="34" b="34"/>
          <a:stretch>
            <a:fillRect/>
          </a:stretch>
        </p:blipFill>
        <p:spPr>
          <a:xfrm>
            <a:off x="0" y="0"/>
            <a:ext cx="9144000" cy="3420000"/>
          </a:xfrm>
          <a:prstGeom prst="rect">
            <a:avLst/>
          </a:prstGeom>
        </p:spPr>
      </p:pic>
      <p:sp>
        <p:nvSpPr>
          <p:cNvPr id="3" name="Content Placeholder 2"/>
          <p:cNvSpPr>
            <a:spLocks noGrp="1"/>
          </p:cNvSpPr>
          <p:nvPr>
            <p:ph idx="1"/>
          </p:nvPr>
        </p:nvSpPr>
        <p:spPr>
          <a:xfrm>
            <a:off x="396000" y="3861048"/>
            <a:ext cx="8352000" cy="1285976"/>
          </a:xfrm>
        </p:spPr>
        <p:txBody>
          <a:bodyPr/>
          <a:lstStyle/>
          <a:p>
            <a:pPr algn="ctr"/>
            <a:r>
              <a:rPr lang="en-US" altLang="zh-CN" sz="4000" b="1" i="1" dirty="0">
                <a:ln w="10541" cmpd="sng">
                  <a:solidFill>
                    <a:schemeClr val="accent1">
                      <a:shade val="88000"/>
                      <a:satMod val="110000"/>
                    </a:schemeClr>
                  </a:solidFill>
                  <a:prstDash val="solid"/>
                </a:ln>
                <a:solidFill>
                  <a:schemeClr val="accent4">
                    <a:lumMod val="60000"/>
                    <a:lumOff val="40000"/>
                  </a:schemeClr>
                </a:solidFill>
                <a:latin typeface="Arial" pitchFamily="34" charset="0"/>
              </a:rPr>
              <a:t>Thank you for your attention !</a:t>
            </a:r>
            <a:endParaRPr lang="zh-CN" altLang="en-US" sz="4000" b="1" i="1" dirty="0">
              <a:ln w="10541" cmpd="sng">
                <a:solidFill>
                  <a:schemeClr val="accent1">
                    <a:shade val="88000"/>
                    <a:satMod val="110000"/>
                  </a:schemeClr>
                </a:solidFill>
                <a:prstDash val="solid"/>
              </a:ln>
              <a:solidFill>
                <a:schemeClr val="accent4">
                  <a:lumMod val="60000"/>
                  <a:lumOff val="40000"/>
                </a:schemeClr>
              </a:solidFill>
              <a:latin typeface="Arial" pitchFamily="34" charset="0"/>
            </a:endParaRPr>
          </a:p>
          <a:p>
            <a:endParaRPr lang="de-DE" dirty="0"/>
          </a:p>
        </p:txBody>
      </p:sp>
      <p:sp>
        <p:nvSpPr>
          <p:cNvPr id="5" name="Slide Number Placeholder 4"/>
          <p:cNvSpPr>
            <a:spLocks noGrp="1"/>
          </p:cNvSpPr>
          <p:nvPr>
            <p:ph type="sldNum" sz="quarter" idx="17"/>
          </p:nvPr>
        </p:nvSpPr>
        <p:spPr/>
        <p:txBody>
          <a:bodyPr/>
          <a:lstStyle/>
          <a:p>
            <a:fld id="{B8BD4307-8E25-4063-B042-91C9BB9E4C20}" type="slidenum">
              <a:rPr lang="en-US" noProof="0" smtClean="0">
                <a:solidFill>
                  <a:prstClr val="black"/>
                </a:solidFill>
              </a:rPr>
              <a:pPr/>
              <a:t>45</a:t>
            </a:fld>
            <a:endParaRPr lang="en-US" noProof="0" dirty="0">
              <a:solidFill>
                <a:prstClr val="black"/>
              </a:solidFill>
            </a:endParaRPr>
          </a:p>
        </p:txBody>
      </p:sp>
      <p:sp>
        <p:nvSpPr>
          <p:cNvPr id="6" name="Text Placeholder 5"/>
          <p:cNvSpPr>
            <a:spLocks noGrp="1"/>
          </p:cNvSpPr>
          <p:nvPr>
            <p:ph type="body" sz="quarter" idx="19"/>
          </p:nvPr>
        </p:nvSpPr>
        <p:spPr/>
        <p:txBody>
          <a:bodyPr/>
          <a:lstStyle/>
          <a:p>
            <a:endParaRPr lang="de-DE"/>
          </a:p>
        </p:txBody>
      </p:sp>
      <p:sp>
        <p:nvSpPr>
          <p:cNvPr id="7" name="Text Placeholder 6"/>
          <p:cNvSpPr>
            <a:spLocks noGrp="1"/>
          </p:cNvSpPr>
          <p:nvPr>
            <p:ph type="body" sz="quarter" idx="20"/>
          </p:nvPr>
        </p:nvSpPr>
        <p:spPr/>
        <p:txBody>
          <a:bodyPr/>
          <a:lstStyle/>
          <a:p>
            <a:endParaRPr lang="de-DE"/>
          </a:p>
        </p:txBody>
      </p:sp>
      <p:sp>
        <p:nvSpPr>
          <p:cNvPr id="8" name="Text Placeholder 7"/>
          <p:cNvSpPr>
            <a:spLocks noGrp="1"/>
          </p:cNvSpPr>
          <p:nvPr>
            <p:ph type="body" sz="quarter" idx="21"/>
          </p:nvPr>
        </p:nvSpPr>
        <p:spPr/>
        <p:txBody>
          <a:bodyPr/>
          <a:lstStyle/>
          <a:p>
            <a:endParaRPr lang="de-DE"/>
          </a:p>
        </p:txBody>
      </p:sp>
      <p:sp>
        <p:nvSpPr>
          <p:cNvPr id="9"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21333080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r>
              <a:rPr lang="en-US" dirty="0" smtClean="0"/>
              <a:t>Presentation title in CorpoS Regular 9 pt | Department | Date</a:t>
            </a:r>
            <a:endParaRPr lang="de-DE" dirty="0"/>
          </a:p>
        </p:txBody>
      </p:sp>
      <p:sp>
        <p:nvSpPr>
          <p:cNvPr id="5" name="Foliennummernplatzhalter 4"/>
          <p:cNvSpPr>
            <a:spLocks noGrp="1"/>
          </p:cNvSpPr>
          <p:nvPr>
            <p:ph type="sldNum" sz="quarter" idx="12"/>
          </p:nvPr>
        </p:nvSpPr>
        <p:spPr/>
        <p:txBody>
          <a:bodyPr/>
          <a:lstStyle/>
          <a:p>
            <a:fld id="{B8BD4307-8E25-4063-B042-91C9BB9E4C20}" type="slidenum">
              <a:rPr lang="de-DE" smtClean="0"/>
              <a:pPr/>
              <a:t>46</a:t>
            </a:fld>
            <a:endParaRPr lang="de-DE" dirty="0"/>
          </a:p>
        </p:txBody>
      </p:sp>
      <p:pic>
        <p:nvPicPr>
          <p:cNvPr id="3" name="Bildplatzhalter 2"/>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22334" b="22334"/>
          <a:stretch>
            <a:fillRect/>
          </a:stretch>
        </p:blipFill>
        <p:spPr/>
      </p:pic>
      <p:sp>
        <p:nvSpPr>
          <p:cNvPr id="12" name="Textplatzhalter 11"/>
          <p:cNvSpPr>
            <a:spLocks noGrp="1"/>
          </p:cNvSpPr>
          <p:nvPr>
            <p:ph type="body" sz="quarter" idx="19"/>
          </p:nvPr>
        </p:nvSpPr>
        <p:spPr/>
        <p:txBody>
          <a:bodyPr/>
          <a:lstStyle/>
          <a:p>
            <a:endParaRPr lang="de-DE" dirty="0"/>
          </a:p>
        </p:txBody>
      </p:sp>
      <p:sp>
        <p:nvSpPr>
          <p:cNvPr id="13" name="Textplatzhalter 12"/>
          <p:cNvSpPr>
            <a:spLocks noGrp="1"/>
          </p:cNvSpPr>
          <p:nvPr>
            <p:ph type="body" sz="quarter" idx="20"/>
          </p:nvPr>
        </p:nvSpPr>
        <p:spPr/>
        <p:txBody>
          <a:bodyPr/>
          <a:lstStyle/>
          <a:p>
            <a:endParaRPr lang="de-DE" dirty="0"/>
          </a:p>
        </p:txBody>
      </p:sp>
      <p:sp>
        <p:nvSpPr>
          <p:cNvPr id="14" name="Textplatzhalter 13"/>
          <p:cNvSpPr>
            <a:spLocks noGrp="1"/>
          </p:cNvSpPr>
          <p:nvPr>
            <p:ph type="body" sz="quarter" idx="21"/>
          </p:nvPr>
        </p:nvSpPr>
        <p:spPr/>
        <p:txBody>
          <a:bodyPr/>
          <a:lstStyle/>
          <a:p>
            <a:endParaRPr lang="de-DE" dirty="0"/>
          </a:p>
        </p:txBody>
      </p:sp>
    </p:spTree>
    <p:extLst>
      <p:ext uri="{BB962C8B-B14F-4D97-AF65-F5344CB8AC3E}">
        <p14:creationId xmlns:p14="http://schemas.microsoft.com/office/powerpoint/2010/main" val="3374890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en-US" dirty="0"/>
              <a:t>Chapter heading 45 </a:t>
            </a:r>
            <a:r>
              <a:rPr lang="en-US" dirty="0" smtClean="0"/>
              <a:t>pt on </a:t>
            </a:r>
            <a:r>
              <a:rPr lang="en-US" dirty="0"/>
              <a:t>two lines</a:t>
            </a:r>
            <a:endParaRPr lang="de-DE" dirty="0"/>
          </a:p>
        </p:txBody>
      </p:sp>
      <p:sp>
        <p:nvSpPr>
          <p:cNvPr id="8" name="Untertitel 7"/>
          <p:cNvSpPr>
            <a:spLocks noGrp="1"/>
          </p:cNvSpPr>
          <p:nvPr>
            <p:ph type="subTitle" idx="1"/>
          </p:nvPr>
        </p:nvSpPr>
        <p:spPr/>
        <p:txBody>
          <a:bodyPr/>
          <a:lstStyle/>
          <a:p>
            <a:r>
              <a:rPr lang="en-US" dirty="0"/>
              <a:t>Additional text for chapter heading 15pt</a:t>
            </a:r>
            <a:endParaRPr lang="de-DE" dirty="0" smtClean="0"/>
          </a:p>
        </p:txBody>
      </p:sp>
      <p:sp>
        <p:nvSpPr>
          <p:cNvPr id="2" name="Fußzeilenplatzhalter 1"/>
          <p:cNvSpPr>
            <a:spLocks noGrp="1"/>
          </p:cNvSpPr>
          <p:nvPr>
            <p:ph type="ftr" sz="quarter" idx="11"/>
          </p:nvPr>
        </p:nvSpPr>
        <p:spPr/>
        <p:txBody>
          <a:bodyPr/>
          <a:lstStyle/>
          <a:p>
            <a:r>
              <a:rPr lang="en-US" dirty="0" smtClean="0"/>
              <a:t>Presentation title in CorpoS Regular 9 pt | Department | Date</a:t>
            </a:r>
            <a:endParaRPr lang="de-DE" dirty="0"/>
          </a:p>
        </p:txBody>
      </p:sp>
      <p:sp>
        <p:nvSpPr>
          <p:cNvPr id="3" name="Foliennummernplatzhalter 2"/>
          <p:cNvSpPr>
            <a:spLocks noGrp="1"/>
          </p:cNvSpPr>
          <p:nvPr>
            <p:ph type="sldNum" sz="quarter" idx="12"/>
          </p:nvPr>
        </p:nvSpPr>
        <p:spPr/>
        <p:txBody>
          <a:bodyPr/>
          <a:lstStyle/>
          <a:p>
            <a:fld id="{B8BD4307-8E25-4063-B042-91C9BB9E4C20}" type="slidenum">
              <a:rPr lang="de-DE" smtClean="0"/>
              <a:pPr/>
              <a:t>47</a:t>
            </a:fld>
            <a:endParaRPr lang="de-DE" dirty="0"/>
          </a:p>
        </p:txBody>
      </p:sp>
      <p:sp>
        <p:nvSpPr>
          <p:cNvPr id="10" name="Textplatzhalter 9"/>
          <p:cNvSpPr>
            <a:spLocks noGrp="1"/>
          </p:cNvSpPr>
          <p:nvPr>
            <p:ph type="body" sz="quarter" idx="20"/>
          </p:nvPr>
        </p:nvSpPr>
        <p:spPr/>
        <p:txBody>
          <a:bodyPr/>
          <a:lstStyle/>
          <a:p>
            <a:endParaRPr lang="de-DE" dirty="0"/>
          </a:p>
        </p:txBody>
      </p:sp>
      <p:sp>
        <p:nvSpPr>
          <p:cNvPr id="11" name="Textplatzhalter 10"/>
          <p:cNvSpPr>
            <a:spLocks noGrp="1"/>
          </p:cNvSpPr>
          <p:nvPr>
            <p:ph type="body" sz="quarter" idx="21"/>
          </p:nvPr>
        </p:nvSpPr>
        <p:spPr/>
        <p:txBody>
          <a:bodyPr/>
          <a:lstStyle/>
          <a:p>
            <a:endParaRPr lang="de-DE" dirty="0"/>
          </a:p>
        </p:txBody>
      </p:sp>
    </p:spTree>
    <p:extLst>
      <p:ext uri="{BB962C8B-B14F-4D97-AF65-F5344CB8AC3E}">
        <p14:creationId xmlns:p14="http://schemas.microsoft.com/office/powerpoint/2010/main" val="4008047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p:cNvSpPr>
            <a:spLocks noGrp="1"/>
          </p:cNvSpPr>
          <p:nvPr>
            <p:ph type="ctrTitle"/>
          </p:nvPr>
        </p:nvSpPr>
        <p:spPr/>
        <p:txBody>
          <a:bodyPr/>
          <a:lstStyle/>
          <a:p>
            <a:r>
              <a:rPr lang="en-US" dirty="0"/>
              <a:t>Chapter heading 45 </a:t>
            </a:r>
            <a:r>
              <a:rPr lang="en-US" dirty="0" smtClean="0"/>
              <a:t>pt on </a:t>
            </a:r>
            <a:r>
              <a:rPr lang="en-US" dirty="0"/>
              <a:t>two lines</a:t>
            </a:r>
            <a:endParaRPr lang="de-DE" dirty="0"/>
          </a:p>
        </p:txBody>
      </p:sp>
      <p:sp>
        <p:nvSpPr>
          <p:cNvPr id="8" name="Untertitel 7"/>
          <p:cNvSpPr>
            <a:spLocks noGrp="1"/>
          </p:cNvSpPr>
          <p:nvPr>
            <p:ph type="subTitle" idx="1"/>
          </p:nvPr>
        </p:nvSpPr>
        <p:spPr/>
        <p:txBody>
          <a:bodyPr/>
          <a:lstStyle/>
          <a:p>
            <a:r>
              <a:rPr lang="en-US" dirty="0"/>
              <a:t>Additional text for chapter heading 15pt</a:t>
            </a:r>
            <a:endParaRPr lang="de-DE" dirty="0" smtClean="0"/>
          </a:p>
        </p:txBody>
      </p:sp>
      <p:sp>
        <p:nvSpPr>
          <p:cNvPr id="2" name="Fußzeilenplatzhalter 1"/>
          <p:cNvSpPr>
            <a:spLocks noGrp="1"/>
          </p:cNvSpPr>
          <p:nvPr>
            <p:ph type="ftr" sz="quarter" idx="11"/>
          </p:nvPr>
        </p:nvSpPr>
        <p:spPr/>
        <p:txBody>
          <a:bodyPr/>
          <a:lstStyle/>
          <a:p>
            <a:r>
              <a:rPr lang="en-US" dirty="0" smtClean="0"/>
              <a:t>Presentation title in CorpoS Regular 9 pt | Department | Date</a:t>
            </a:r>
            <a:endParaRPr lang="de-DE" dirty="0"/>
          </a:p>
        </p:txBody>
      </p:sp>
      <p:sp>
        <p:nvSpPr>
          <p:cNvPr id="3" name="Foliennummernplatzhalter 2"/>
          <p:cNvSpPr>
            <a:spLocks noGrp="1"/>
          </p:cNvSpPr>
          <p:nvPr>
            <p:ph type="sldNum" sz="quarter" idx="12"/>
          </p:nvPr>
        </p:nvSpPr>
        <p:spPr/>
        <p:txBody>
          <a:bodyPr/>
          <a:lstStyle/>
          <a:p>
            <a:fld id="{B8BD4307-8E25-4063-B042-91C9BB9E4C20}" type="slidenum">
              <a:rPr lang="de-DE" smtClean="0"/>
              <a:pPr/>
              <a:t>48</a:t>
            </a:fld>
            <a:endParaRPr lang="de-DE" dirty="0"/>
          </a:p>
        </p:txBody>
      </p:sp>
      <p:pic>
        <p:nvPicPr>
          <p:cNvPr id="5" name="Bildplatzhalter 4"/>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34" b="34"/>
          <a:stretch>
            <a:fillRect/>
          </a:stretch>
        </p:blipFill>
        <p:spPr/>
      </p:pic>
      <p:sp>
        <p:nvSpPr>
          <p:cNvPr id="14" name="Textplatzhalter 13"/>
          <p:cNvSpPr>
            <a:spLocks noGrp="1"/>
          </p:cNvSpPr>
          <p:nvPr>
            <p:ph type="body" sz="quarter" idx="20"/>
          </p:nvPr>
        </p:nvSpPr>
        <p:spPr/>
        <p:txBody>
          <a:bodyPr/>
          <a:lstStyle/>
          <a:p>
            <a:endParaRPr lang="de-DE" dirty="0"/>
          </a:p>
        </p:txBody>
      </p:sp>
      <p:sp>
        <p:nvSpPr>
          <p:cNvPr id="15" name="Textplatzhalter 14"/>
          <p:cNvSpPr>
            <a:spLocks noGrp="1"/>
          </p:cNvSpPr>
          <p:nvPr>
            <p:ph type="body" sz="quarter" idx="21"/>
          </p:nvPr>
        </p:nvSpPr>
        <p:spPr/>
        <p:txBody>
          <a:bodyPr/>
          <a:lstStyle/>
          <a:p>
            <a:endParaRPr lang="de-DE" dirty="0"/>
          </a:p>
        </p:txBody>
      </p:sp>
    </p:spTree>
    <p:extLst>
      <p:ext uri="{BB962C8B-B14F-4D97-AF65-F5344CB8AC3E}">
        <p14:creationId xmlns:p14="http://schemas.microsoft.com/office/powerpoint/2010/main" val="15478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el 21"/>
          <p:cNvSpPr>
            <a:spLocks noGrp="1"/>
          </p:cNvSpPr>
          <p:nvPr>
            <p:ph type="title"/>
          </p:nvPr>
        </p:nvSpPr>
        <p:spPr/>
        <p:txBody>
          <a:bodyPr/>
          <a:lstStyle/>
          <a:p>
            <a:endParaRPr lang="de-DE" dirty="0"/>
          </a:p>
        </p:txBody>
      </p:sp>
      <p:sp>
        <p:nvSpPr>
          <p:cNvPr id="11" name="Inhaltsplatzhalter 10"/>
          <p:cNvSpPr>
            <a:spLocks noGrp="1"/>
          </p:cNvSpPr>
          <p:nvPr>
            <p:ph idx="1"/>
          </p:nvPr>
        </p:nvSpPr>
        <p:spPr/>
        <p:txBody>
          <a:bodyPr/>
          <a:lstStyle/>
          <a:p>
            <a:r>
              <a:rPr lang="en-US" dirty="0"/>
              <a:t>Table heading in CorpoS bold 15 pt</a:t>
            </a:r>
          </a:p>
        </p:txBody>
      </p:sp>
      <p:sp>
        <p:nvSpPr>
          <p:cNvPr id="2" name="Fußzeilenplatzhalter 1"/>
          <p:cNvSpPr>
            <a:spLocks noGrp="1"/>
          </p:cNvSpPr>
          <p:nvPr>
            <p:ph type="ftr" sz="quarter" idx="16"/>
          </p:nvPr>
        </p:nvSpPr>
        <p:spPr/>
        <p:txBody>
          <a:bodyPr/>
          <a:lstStyle/>
          <a:p>
            <a:r>
              <a:rPr lang="en-US" dirty="0" smtClean="0"/>
              <a:t>Presentation title in CorpoS Regular 9 pt | Department | Date</a:t>
            </a:r>
            <a:endParaRPr lang="de-DE" dirty="0"/>
          </a:p>
        </p:txBody>
      </p:sp>
      <p:sp>
        <p:nvSpPr>
          <p:cNvPr id="8" name="Foliennummernplatzhalter 7"/>
          <p:cNvSpPr>
            <a:spLocks noGrp="1"/>
          </p:cNvSpPr>
          <p:nvPr>
            <p:ph type="sldNum" sz="quarter" idx="17"/>
          </p:nvPr>
        </p:nvSpPr>
        <p:spPr/>
        <p:txBody>
          <a:bodyPr/>
          <a:lstStyle/>
          <a:p>
            <a:fld id="{B8BD4307-8E25-4063-B042-91C9BB9E4C20}" type="slidenum">
              <a:rPr lang="de-DE" smtClean="0"/>
              <a:pPr/>
              <a:t>49</a:t>
            </a:fld>
            <a:endParaRPr lang="de-DE" dirty="0"/>
          </a:p>
        </p:txBody>
      </p:sp>
      <p:graphicFrame>
        <p:nvGraphicFramePr>
          <p:cNvPr id="15" name="Inhaltsplatzhalter 14"/>
          <p:cNvGraphicFramePr>
            <a:graphicFrameLocks noGrp="1"/>
          </p:cNvGraphicFramePr>
          <p:nvPr>
            <p:ph idx="18"/>
            <p:extLst>
              <p:ext uri="{D42A27DB-BD31-4B8C-83A1-F6EECF244321}">
                <p14:modId xmlns:p14="http://schemas.microsoft.com/office/powerpoint/2010/main" val="1935850561"/>
              </p:ext>
            </p:extLst>
          </p:nvPr>
        </p:nvGraphicFramePr>
        <p:xfrm>
          <a:off x="395288" y="2160588"/>
          <a:ext cx="8351836" cy="2016000"/>
        </p:xfrm>
        <a:graphic>
          <a:graphicData uri="http://schemas.openxmlformats.org/drawingml/2006/table">
            <a:tbl>
              <a:tblPr firstRow="1" bandRow="1">
                <a:tableStyleId>{5FD0F851-EC5A-4D38-B0AD-8093EC10F338}</a:tableStyleId>
              </a:tblPr>
              <a:tblGrid>
                <a:gridCol w="3960688"/>
                <a:gridCol w="1097787"/>
                <a:gridCol w="1097787"/>
                <a:gridCol w="1097787"/>
                <a:gridCol w="1097787"/>
              </a:tblGrid>
              <a:tr h="288000">
                <a:tc>
                  <a:txBody>
                    <a:bodyPr/>
                    <a:lstStyle/>
                    <a:p>
                      <a:r>
                        <a:rPr lang="en-US" sz="1500" b="1" i="0" u="none" strike="noStrike" kern="1200" baseline="0" dirty="0" smtClean="0">
                          <a:solidFill>
                            <a:schemeClr val="tx1"/>
                          </a:solidFill>
                          <a:latin typeface="+mn-lt"/>
                          <a:ea typeface="+mn-ea"/>
                          <a:cs typeface="+mn-cs"/>
                        </a:rPr>
                        <a:t>CorpoS Bold 15 pt</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2/05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3/05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4/05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88000">
                <a:tc>
                  <a:txBody>
                    <a:bodyPr/>
                    <a:lstStyle/>
                    <a:p>
                      <a:r>
                        <a:rPr lang="de-DE" sz="1500" dirty="0" smtClean="0"/>
                        <a:t>CorpoS 15 pt</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1.256</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2.554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1.480</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2.004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88000">
                <a:tc>
                  <a:txBody>
                    <a:bodyPr/>
                    <a:lstStyle/>
                    <a:p>
                      <a:r>
                        <a:rPr lang="de-DE" sz="1500" dirty="0" smtClean="0"/>
                        <a:t>Regular</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987</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243</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110</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98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88000">
                <a:tc>
                  <a:txBody>
                    <a:bodyPr/>
                    <a:lstStyle/>
                    <a:p>
                      <a:r>
                        <a:rPr lang="de-DE" sz="1500" dirty="0" smtClean="0"/>
                        <a:t>15 pt</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895</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142</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550</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636</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88000">
                <a:tc>
                  <a:txBody>
                    <a:bodyPr/>
                    <a:lstStyle/>
                    <a:p>
                      <a:r>
                        <a:rPr lang="de-DE" sz="1500" dirty="0" smtClean="0"/>
                        <a:t>CorpoS</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1.457</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1.598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1.224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1.108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88000">
                <a:tc>
                  <a:txBody>
                    <a:bodyPr/>
                    <a:lstStyle/>
                    <a:p>
                      <a:r>
                        <a:rPr lang="de-DE" sz="1500" dirty="0" smtClean="0"/>
                        <a:t>Regular</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875</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152</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548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788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88000">
                <a:tc>
                  <a:txBody>
                    <a:bodyPr/>
                    <a:lstStyle/>
                    <a:p>
                      <a:r>
                        <a:rPr lang="en-US" sz="1500" noProof="0" dirty="0" smtClean="0"/>
                        <a:t>Line weight 0.5 pt</a:t>
                      </a:r>
                      <a:endParaRPr lang="en-US" sz="1500" noProof="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1.337</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1.618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1.194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1.472</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3" name="Textplatzhalter 22"/>
          <p:cNvSpPr>
            <a:spLocks noGrp="1"/>
          </p:cNvSpPr>
          <p:nvPr>
            <p:ph type="body" sz="quarter" idx="20"/>
          </p:nvPr>
        </p:nvSpPr>
        <p:spPr/>
        <p:txBody>
          <a:bodyPr/>
          <a:lstStyle/>
          <a:p>
            <a:endParaRPr lang="de-DE" dirty="0"/>
          </a:p>
        </p:txBody>
      </p:sp>
      <p:sp>
        <p:nvSpPr>
          <p:cNvPr id="24" name="Textplatzhalter 23"/>
          <p:cNvSpPr>
            <a:spLocks noGrp="1"/>
          </p:cNvSpPr>
          <p:nvPr>
            <p:ph type="body" sz="quarter" idx="21"/>
          </p:nvPr>
        </p:nvSpPr>
        <p:spPr/>
        <p:txBody>
          <a:bodyPr/>
          <a:lstStyle/>
          <a:p>
            <a:endParaRPr lang="de-DE" dirty="0"/>
          </a:p>
        </p:txBody>
      </p:sp>
      <p:sp>
        <p:nvSpPr>
          <p:cNvPr id="25" name="Textplatzhalter 24"/>
          <p:cNvSpPr>
            <a:spLocks noGrp="1"/>
          </p:cNvSpPr>
          <p:nvPr>
            <p:ph type="body" sz="quarter" idx="22"/>
          </p:nvPr>
        </p:nvSpPr>
        <p:spPr/>
        <p:txBody>
          <a:bodyPr/>
          <a:lstStyle/>
          <a:p>
            <a:endParaRPr lang="de-DE" dirty="0"/>
          </a:p>
        </p:txBody>
      </p:sp>
      <p:sp>
        <p:nvSpPr>
          <p:cNvPr id="26" name="Textplatzhalter 25"/>
          <p:cNvSpPr>
            <a:spLocks noGrp="1"/>
          </p:cNvSpPr>
          <p:nvPr>
            <p:ph type="body" sz="quarter" idx="23"/>
          </p:nvPr>
        </p:nvSpPr>
        <p:spPr>
          <a:xfrm>
            <a:off x="395288" y="4338000"/>
            <a:ext cx="8353425" cy="288032"/>
          </a:xfrm>
        </p:spPr>
        <p:txBody>
          <a:bodyPr/>
          <a:lstStyle/>
          <a:p>
            <a:r>
              <a:rPr lang="en-US" dirty="0"/>
              <a:t>Table captions are in CorpoS 9 pt and are placed 0.4 cm beneath the table.</a:t>
            </a:r>
            <a:endParaRPr lang="de-DE" dirty="0"/>
          </a:p>
        </p:txBody>
      </p:sp>
    </p:spTree>
    <p:extLst>
      <p:ext uri="{BB962C8B-B14F-4D97-AF65-F5344CB8AC3E}">
        <p14:creationId xmlns:p14="http://schemas.microsoft.com/office/powerpoint/2010/main" val="696059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Digital Simulation and Verification </a:t>
            </a:r>
            <a:endParaRPr lang="de-DE" dirty="0">
              <a:latin typeface="Times New Roman" pitchFamily="18" charset="0"/>
              <a:cs typeface="Times New Roman" pitchFamily="18" charset="0"/>
            </a:endParaRPr>
          </a:p>
        </p:txBody>
      </p:sp>
      <p:sp>
        <p:nvSpPr>
          <p:cNvPr id="3" name="Content Placeholder 2"/>
          <p:cNvSpPr>
            <a:spLocks noGrp="1"/>
          </p:cNvSpPr>
          <p:nvPr>
            <p:ph idx="1"/>
          </p:nvPr>
        </p:nvSpPr>
        <p:spPr>
          <a:xfrm>
            <a:off x="395536" y="3429000"/>
            <a:ext cx="8352928" cy="2808312"/>
          </a:xfrm>
        </p:spPr>
        <p:txBody>
          <a:bodyPr/>
          <a:lstStyle/>
          <a:p>
            <a:pPr marL="342900" indent="-342900"/>
            <a:r>
              <a:rPr lang="en-US" dirty="0" smtClean="0">
                <a:latin typeface="Times New Roman" pitchFamily="18" charset="0"/>
                <a:cs typeface="Times New Roman" pitchFamily="18" charset="0"/>
              </a:rPr>
              <a:t>Initial situation:</a:t>
            </a:r>
          </a:p>
          <a:p>
            <a:pPr marL="645750" lvl="2" indent="-285750"/>
            <a:r>
              <a:rPr lang="en-US" dirty="0" smtClean="0">
                <a:latin typeface="Times New Roman" pitchFamily="18" charset="0"/>
                <a:cs typeface="Times New Roman" pitchFamily="18" charset="0"/>
              </a:rPr>
              <a:t>Current digital simulation tools can interact with CAD product models, generate user specified actions to simulate assembly and verification tasks</a:t>
            </a:r>
            <a:endParaRPr lang="de-DE" dirty="0" smtClean="0">
              <a:latin typeface="Times New Roman" pitchFamily="18" charset="0"/>
              <a:cs typeface="Times New Roman" pitchFamily="18" charset="0"/>
            </a:endParaRPr>
          </a:p>
          <a:p>
            <a:pPr marL="285750" lvl="1" indent="-285750">
              <a:buNone/>
            </a:pPr>
            <a:r>
              <a:rPr lang="en-US" dirty="0" smtClean="0">
                <a:latin typeface="Times New Roman" pitchFamily="18" charset="0"/>
                <a:cs typeface="Times New Roman" pitchFamily="18" charset="0"/>
              </a:rPr>
              <a:t>Problem Statement:</a:t>
            </a:r>
          </a:p>
          <a:p>
            <a:pPr marL="645750" lvl="2" indent="-285750"/>
            <a:r>
              <a:rPr lang="en-US" dirty="0" smtClean="0">
                <a:latin typeface="Times New Roman" pitchFamily="18" charset="0"/>
                <a:cs typeface="Times New Roman" pitchFamily="18" charset="0"/>
              </a:rPr>
              <a:t>Manually modeling time is high, one minute simulation could ask for several hours modeling work, e.g. </a:t>
            </a:r>
            <a:r>
              <a:rPr lang="en-US" dirty="0" err="1" smtClean="0">
                <a:latin typeface="Times New Roman" pitchFamily="18" charset="0"/>
                <a:cs typeface="Times New Roman" pitchFamily="18" charset="0"/>
              </a:rPr>
              <a:t>Delmia</a:t>
            </a:r>
            <a:r>
              <a:rPr lang="en-US" dirty="0" smtClean="0">
                <a:latin typeface="Times New Roman" pitchFamily="18" charset="0"/>
                <a:cs typeface="Times New Roman" pitchFamily="18" charset="0"/>
              </a:rPr>
              <a:t> V5</a:t>
            </a:r>
          </a:p>
          <a:p>
            <a:pPr marL="645750" lvl="2" indent="-285750"/>
            <a:r>
              <a:rPr lang="en-US" dirty="0" smtClean="0">
                <a:latin typeface="Times New Roman" pitchFamily="18" charset="0"/>
                <a:cs typeface="Times New Roman" pitchFamily="18" charset="0"/>
              </a:rPr>
              <a:t>The quality of simulation is not sufficient: Unnatural, not accurate, unrealistic and collision awareness is bad , e.g. EMA</a:t>
            </a:r>
          </a:p>
        </p:txBody>
      </p:sp>
      <p:sp>
        <p:nvSpPr>
          <p:cNvPr id="7" name="Slide Number Placeholder 6"/>
          <p:cNvSpPr>
            <a:spLocks noGrp="1"/>
          </p:cNvSpPr>
          <p:nvPr>
            <p:ph type="sldNum" sz="quarter" idx="19"/>
          </p:nvPr>
        </p:nvSpPr>
        <p:spPr/>
        <p:txBody>
          <a:bodyPr/>
          <a:lstStyle/>
          <a:p>
            <a:fld id="{B8BD4307-8E25-4063-B042-91C9BB9E4C20}" type="slidenum">
              <a:rPr lang="en-US" noProof="0" smtClean="0">
                <a:solidFill>
                  <a:prstClr val="black"/>
                </a:solidFill>
              </a:rPr>
              <a:pPr/>
              <a:t>5</a:t>
            </a:fld>
            <a:endParaRPr lang="en-US" noProof="0" dirty="0">
              <a:solidFill>
                <a:prstClr val="black"/>
              </a:solidFill>
            </a:endParaRPr>
          </a:p>
        </p:txBody>
      </p:sp>
      <p:sp>
        <p:nvSpPr>
          <p:cNvPr id="8" name="Text Placeholder 7"/>
          <p:cNvSpPr>
            <a:spLocks noGrp="1"/>
          </p:cNvSpPr>
          <p:nvPr>
            <p:ph type="body" sz="quarter" idx="21"/>
          </p:nvPr>
        </p:nvSpPr>
        <p:spPr/>
        <p:txBody>
          <a:bodyPr/>
          <a:lstStyle/>
          <a:p>
            <a:r>
              <a:rPr lang="de-DE" dirty="0" smtClean="0">
                <a:latin typeface="Times New Roman" pitchFamily="18" charset="0"/>
                <a:cs typeface="Times New Roman" pitchFamily="18" charset="0"/>
              </a:rPr>
              <a:t>Motivation</a:t>
            </a:r>
            <a:endParaRPr lang="de-DE" dirty="0">
              <a:latin typeface="Times New Roman" pitchFamily="18" charset="0"/>
              <a:cs typeface="Times New Roman" pitchFamily="18" charset="0"/>
            </a:endParaRPr>
          </a:p>
        </p:txBody>
      </p:sp>
      <p:sp>
        <p:nvSpPr>
          <p:cNvPr id="9" name="Text Placeholder 8"/>
          <p:cNvSpPr>
            <a:spLocks noGrp="1"/>
          </p:cNvSpPr>
          <p:nvPr>
            <p:ph type="body" sz="quarter" idx="20"/>
          </p:nvPr>
        </p:nvSpPr>
        <p:spPr/>
        <p:txBody>
          <a:bodyPr/>
          <a:lstStyle/>
          <a:p>
            <a:endParaRPr lang="de-DE"/>
          </a:p>
        </p:txBody>
      </p:sp>
      <p:sp>
        <p:nvSpPr>
          <p:cNvPr id="10" name="Text Placeholder 9"/>
          <p:cNvSpPr>
            <a:spLocks noGrp="1"/>
          </p:cNvSpPr>
          <p:nvPr>
            <p:ph type="body" sz="quarter" idx="22"/>
          </p:nvPr>
        </p:nvSpPr>
        <p:spPr/>
        <p:txBody>
          <a:bodyPr/>
          <a:lstStyle/>
          <a:p>
            <a:endParaRPr lang="de-DE"/>
          </a:p>
        </p:txBody>
      </p:sp>
      <p:pic>
        <p:nvPicPr>
          <p:cNvPr id="14" name="Picture 8"/>
          <p:cNvPicPr>
            <a:picLocks noGrp="1" noChangeAspect="1" noChangeArrowheads="1"/>
          </p:cNvPicPr>
          <p:nvPr>
            <p:ph type="pic" sz="quarter" idx="15"/>
          </p:nvPr>
        </p:nvPicPr>
        <p:blipFill>
          <a:blip r:embed="rId2" cstate="print">
            <a:extLst>
              <a:ext uri="{28A0092B-C50C-407E-A947-70E740481C1C}">
                <a14:useLocalDpi xmlns:a14="http://schemas.microsoft.com/office/drawing/2010/main" val="0"/>
              </a:ext>
            </a:extLst>
          </a:blip>
          <a:srcRect l="6953" r="6953"/>
          <a:stretch>
            <a:fillRect/>
          </a:stretch>
        </p:blipFill>
        <p:spPr bwMode="auto">
          <a:xfrm>
            <a:off x="1403648" y="1052736"/>
            <a:ext cx="2952328"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1052736"/>
            <a:ext cx="3096344"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2123728" y="3212976"/>
            <a:ext cx="1800200" cy="314573"/>
          </a:xfrm>
          <a:prstGeom prst="rect">
            <a:avLst/>
          </a:prstGeom>
          <a:noFill/>
        </p:spPr>
        <p:txBody>
          <a:bodyPr wrap="square" lIns="0" tIns="0" rIns="0" bIns="0" rtlCol="0">
            <a:spAutoFit/>
          </a:bodyPr>
          <a:lstStyle/>
          <a:p>
            <a:pPr algn="ctr">
              <a:lnSpc>
                <a:spcPct val="108000"/>
              </a:lnSpc>
              <a:spcAft>
                <a:spcPts val="1008"/>
              </a:spcAft>
            </a:pPr>
            <a:r>
              <a:rPr lang="en-US" sz="1200" dirty="0" err="1">
                <a:latin typeface="Times New Roman" pitchFamily="18" charset="0"/>
                <a:cs typeface="Times New Roman" pitchFamily="18" charset="0"/>
              </a:rPr>
              <a:t>Delmia</a:t>
            </a:r>
            <a:r>
              <a:rPr lang="en-US" sz="2000" dirty="0">
                <a:latin typeface="Times New Roman" pitchFamily="18" charset="0"/>
                <a:cs typeface="Times New Roman" pitchFamily="18" charset="0"/>
              </a:rPr>
              <a:t> </a:t>
            </a:r>
            <a:r>
              <a:rPr lang="en-US" sz="1200" dirty="0">
                <a:latin typeface="Times New Roman" pitchFamily="18" charset="0"/>
                <a:cs typeface="Times New Roman" pitchFamily="18" charset="0"/>
              </a:rPr>
              <a:t>V5</a:t>
            </a:r>
            <a:endParaRPr lang="de-DE" sz="1200" dirty="0">
              <a:latin typeface="Times New Roman" pitchFamily="18" charset="0"/>
              <a:cs typeface="Times New Roman" pitchFamily="18" charset="0"/>
            </a:endParaRPr>
          </a:p>
        </p:txBody>
      </p:sp>
      <p:sp>
        <p:nvSpPr>
          <p:cNvPr id="18" name="TextBox 17"/>
          <p:cNvSpPr txBox="1"/>
          <p:nvPr/>
        </p:nvSpPr>
        <p:spPr>
          <a:xfrm>
            <a:off x="4644008" y="3284984"/>
            <a:ext cx="2808312" cy="185628"/>
          </a:xfrm>
          <a:prstGeom prst="rect">
            <a:avLst/>
          </a:prstGeom>
          <a:noFill/>
        </p:spPr>
        <p:txBody>
          <a:bodyPr wrap="square" lIns="0" tIns="0" rIns="0" bIns="0" rtlCol="0">
            <a:spAutoFit/>
          </a:bodyPr>
          <a:lstStyle/>
          <a:p>
            <a:pPr algn="ctr">
              <a:lnSpc>
                <a:spcPct val="108000"/>
              </a:lnSpc>
              <a:spcAft>
                <a:spcPts val="1008"/>
              </a:spcAft>
            </a:pPr>
            <a:r>
              <a:rPr lang="en-US" sz="1200" dirty="0" smtClean="0">
                <a:latin typeface="Times New Roman" pitchFamily="18" charset="0"/>
                <a:cs typeface="Times New Roman" pitchFamily="18" charset="0"/>
              </a:rPr>
              <a:t>EMA from </a:t>
            </a:r>
            <a:r>
              <a:rPr lang="en-US" sz="1200" dirty="0">
                <a:latin typeface="Times New Roman" pitchFamily="18" charset="0"/>
                <a:cs typeface="Times New Roman" pitchFamily="18" charset="0"/>
              </a:rPr>
              <a:t>IMK-automotive GmbH</a:t>
            </a:r>
            <a:endParaRPr lang="de-DE" sz="1200" dirty="0">
              <a:latin typeface="Times New Roman" pitchFamily="18" charset="0"/>
              <a:cs typeface="Times New Roman" pitchFamily="18" charset="0"/>
            </a:endParaRPr>
          </a:p>
        </p:txBody>
      </p:sp>
      <p:sp>
        <p:nvSpPr>
          <p:cNvPr id="13"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11439962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el 21"/>
          <p:cNvSpPr>
            <a:spLocks noGrp="1"/>
          </p:cNvSpPr>
          <p:nvPr>
            <p:ph type="title"/>
          </p:nvPr>
        </p:nvSpPr>
        <p:spPr/>
        <p:txBody>
          <a:bodyPr/>
          <a:lstStyle/>
          <a:p>
            <a:endParaRPr lang="de-DE" dirty="0"/>
          </a:p>
        </p:txBody>
      </p:sp>
      <p:sp>
        <p:nvSpPr>
          <p:cNvPr id="11" name="Inhaltsplatzhalter 10"/>
          <p:cNvSpPr>
            <a:spLocks noGrp="1"/>
          </p:cNvSpPr>
          <p:nvPr>
            <p:ph idx="1"/>
          </p:nvPr>
        </p:nvSpPr>
        <p:spPr/>
        <p:txBody>
          <a:bodyPr/>
          <a:lstStyle/>
          <a:p>
            <a:r>
              <a:rPr lang="en-US" dirty="0"/>
              <a:t>Table heading in CorpoS bold 15 pt</a:t>
            </a:r>
          </a:p>
        </p:txBody>
      </p:sp>
      <p:sp>
        <p:nvSpPr>
          <p:cNvPr id="2" name="Fußzeilenplatzhalter 1"/>
          <p:cNvSpPr>
            <a:spLocks noGrp="1"/>
          </p:cNvSpPr>
          <p:nvPr>
            <p:ph type="ftr" sz="quarter" idx="16"/>
          </p:nvPr>
        </p:nvSpPr>
        <p:spPr/>
        <p:txBody>
          <a:bodyPr/>
          <a:lstStyle/>
          <a:p>
            <a:r>
              <a:rPr lang="en-US" dirty="0" smtClean="0"/>
              <a:t>Presentation title in CorpoS Regular 9 pt | Department | Date</a:t>
            </a:r>
            <a:endParaRPr lang="de-DE" dirty="0"/>
          </a:p>
        </p:txBody>
      </p:sp>
      <p:sp>
        <p:nvSpPr>
          <p:cNvPr id="8" name="Foliennummernplatzhalter 7"/>
          <p:cNvSpPr>
            <a:spLocks noGrp="1"/>
          </p:cNvSpPr>
          <p:nvPr>
            <p:ph type="sldNum" sz="quarter" idx="17"/>
          </p:nvPr>
        </p:nvSpPr>
        <p:spPr/>
        <p:txBody>
          <a:bodyPr/>
          <a:lstStyle/>
          <a:p>
            <a:fld id="{B8BD4307-8E25-4063-B042-91C9BB9E4C20}" type="slidenum">
              <a:rPr lang="de-DE" smtClean="0"/>
              <a:pPr/>
              <a:t>50</a:t>
            </a:fld>
            <a:endParaRPr lang="de-DE" dirty="0"/>
          </a:p>
        </p:txBody>
      </p:sp>
      <p:graphicFrame>
        <p:nvGraphicFramePr>
          <p:cNvPr id="15" name="Inhaltsplatzhalter 14"/>
          <p:cNvGraphicFramePr>
            <a:graphicFrameLocks noGrp="1"/>
          </p:cNvGraphicFramePr>
          <p:nvPr>
            <p:ph idx="18"/>
            <p:extLst>
              <p:ext uri="{D42A27DB-BD31-4B8C-83A1-F6EECF244321}">
                <p14:modId xmlns:p14="http://schemas.microsoft.com/office/powerpoint/2010/main" val="790923092"/>
              </p:ext>
            </p:extLst>
          </p:nvPr>
        </p:nvGraphicFramePr>
        <p:xfrm>
          <a:off x="395288" y="2160588"/>
          <a:ext cx="8351836" cy="2016000"/>
        </p:xfrm>
        <a:graphic>
          <a:graphicData uri="http://schemas.openxmlformats.org/drawingml/2006/table">
            <a:tbl>
              <a:tblPr firstRow="1" bandRow="1">
                <a:tableStyleId>{5FD0F851-EC5A-4D38-B0AD-8093EC10F338}</a:tableStyleId>
              </a:tblPr>
              <a:tblGrid>
                <a:gridCol w="3960688"/>
                <a:gridCol w="1097787"/>
                <a:gridCol w="1097787"/>
                <a:gridCol w="1097787"/>
                <a:gridCol w="1097787"/>
              </a:tblGrid>
              <a:tr h="288000">
                <a:tc>
                  <a:txBody>
                    <a:bodyPr/>
                    <a:lstStyle/>
                    <a:p>
                      <a:r>
                        <a:rPr lang="en-US" sz="1500" b="1" i="0" u="none" strike="noStrike" kern="1200" baseline="0" dirty="0" smtClean="0">
                          <a:solidFill>
                            <a:schemeClr val="tx1"/>
                          </a:solidFill>
                          <a:latin typeface="+mn-lt"/>
                          <a:ea typeface="+mn-ea"/>
                          <a:cs typeface="+mn-cs"/>
                        </a:rPr>
                        <a:t>CorpoS Bold 15 pt</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2/05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3/05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4/05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88000">
                <a:tc>
                  <a:txBody>
                    <a:bodyPr/>
                    <a:lstStyle/>
                    <a:p>
                      <a:r>
                        <a:rPr lang="de-DE" sz="1500" dirty="0" smtClean="0"/>
                        <a:t>CorpoS 15 pt</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1.256</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2.554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1.480</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2.004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288000">
                <a:tc>
                  <a:txBody>
                    <a:bodyPr/>
                    <a:lstStyle/>
                    <a:p>
                      <a:r>
                        <a:rPr lang="de-DE" sz="1500" dirty="0" smtClean="0"/>
                        <a:t>Regular</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987</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243</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110</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98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288000">
                <a:tc>
                  <a:txBody>
                    <a:bodyPr/>
                    <a:lstStyle/>
                    <a:p>
                      <a:r>
                        <a:rPr lang="de-DE" sz="1500" dirty="0" smtClean="0"/>
                        <a:t>15 pt</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895</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142</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550</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636</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288000">
                <a:tc>
                  <a:txBody>
                    <a:bodyPr/>
                    <a:lstStyle/>
                    <a:p>
                      <a:r>
                        <a:rPr lang="de-DE" sz="1500" dirty="0" smtClean="0"/>
                        <a:t>CorpoS</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1.457</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1.598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1.224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1.108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288000">
                <a:tc>
                  <a:txBody>
                    <a:bodyPr/>
                    <a:lstStyle/>
                    <a:p>
                      <a:r>
                        <a:rPr lang="de-DE" sz="1500" dirty="0" smtClean="0"/>
                        <a:t>Regular</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875</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152</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548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788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288000">
                <a:tc>
                  <a:txBody>
                    <a:bodyPr/>
                    <a:lstStyle/>
                    <a:p>
                      <a:r>
                        <a:rPr lang="en-US" sz="1500" noProof="0" dirty="0" smtClean="0"/>
                        <a:t>Line weight 0.5 pt</a:t>
                      </a:r>
                      <a:endParaRPr lang="en-US" sz="1500" noProof="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1.337</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1.618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1.194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1.472</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23" name="Textplatzhalter 22"/>
          <p:cNvSpPr>
            <a:spLocks noGrp="1"/>
          </p:cNvSpPr>
          <p:nvPr>
            <p:ph type="body" sz="quarter" idx="20"/>
          </p:nvPr>
        </p:nvSpPr>
        <p:spPr/>
        <p:txBody>
          <a:bodyPr/>
          <a:lstStyle/>
          <a:p>
            <a:endParaRPr lang="de-DE" dirty="0"/>
          </a:p>
        </p:txBody>
      </p:sp>
      <p:sp>
        <p:nvSpPr>
          <p:cNvPr id="24" name="Textplatzhalter 23"/>
          <p:cNvSpPr>
            <a:spLocks noGrp="1"/>
          </p:cNvSpPr>
          <p:nvPr>
            <p:ph type="body" sz="quarter" idx="21"/>
          </p:nvPr>
        </p:nvSpPr>
        <p:spPr/>
        <p:txBody>
          <a:bodyPr/>
          <a:lstStyle/>
          <a:p>
            <a:endParaRPr lang="de-DE" dirty="0"/>
          </a:p>
        </p:txBody>
      </p:sp>
      <p:sp>
        <p:nvSpPr>
          <p:cNvPr id="25" name="Textplatzhalter 24"/>
          <p:cNvSpPr>
            <a:spLocks noGrp="1"/>
          </p:cNvSpPr>
          <p:nvPr>
            <p:ph type="body" sz="quarter" idx="22"/>
          </p:nvPr>
        </p:nvSpPr>
        <p:spPr/>
        <p:txBody>
          <a:bodyPr/>
          <a:lstStyle/>
          <a:p>
            <a:endParaRPr lang="de-DE" dirty="0"/>
          </a:p>
        </p:txBody>
      </p:sp>
      <p:sp>
        <p:nvSpPr>
          <p:cNvPr id="26" name="Textplatzhalter 25"/>
          <p:cNvSpPr>
            <a:spLocks noGrp="1"/>
          </p:cNvSpPr>
          <p:nvPr>
            <p:ph type="body" sz="quarter" idx="23"/>
          </p:nvPr>
        </p:nvSpPr>
        <p:spPr>
          <a:xfrm>
            <a:off x="395288" y="4338000"/>
            <a:ext cx="8353425" cy="288032"/>
          </a:xfrm>
        </p:spPr>
        <p:txBody>
          <a:bodyPr/>
          <a:lstStyle/>
          <a:p>
            <a:r>
              <a:rPr lang="en-US" dirty="0"/>
              <a:t>Table captions are in CorpoS 9 pt and are placed 0.4 cm beneath the table.</a:t>
            </a:r>
            <a:endParaRPr lang="de-DE" dirty="0"/>
          </a:p>
        </p:txBody>
      </p:sp>
    </p:spTree>
    <p:extLst>
      <p:ext uri="{BB962C8B-B14F-4D97-AF65-F5344CB8AC3E}">
        <p14:creationId xmlns:p14="http://schemas.microsoft.com/office/powerpoint/2010/main" val="2556216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el 31"/>
          <p:cNvSpPr>
            <a:spLocks noGrp="1"/>
          </p:cNvSpPr>
          <p:nvPr>
            <p:ph type="title"/>
          </p:nvPr>
        </p:nvSpPr>
        <p:spPr/>
        <p:txBody>
          <a:bodyPr/>
          <a:lstStyle/>
          <a:p>
            <a:endParaRPr lang="de-DE" dirty="0"/>
          </a:p>
        </p:txBody>
      </p:sp>
      <p:sp>
        <p:nvSpPr>
          <p:cNvPr id="11" name="Inhaltsplatzhalter 10"/>
          <p:cNvSpPr>
            <a:spLocks noGrp="1"/>
          </p:cNvSpPr>
          <p:nvPr>
            <p:ph idx="1"/>
          </p:nvPr>
        </p:nvSpPr>
        <p:spPr/>
        <p:txBody>
          <a:bodyPr/>
          <a:lstStyle/>
          <a:p>
            <a:r>
              <a:rPr lang="en-US" dirty="0" smtClean="0"/>
              <a:t>Table heading in CorpoS bold 15 pt</a:t>
            </a:r>
            <a:endParaRPr lang="en-US" dirty="0"/>
          </a:p>
        </p:txBody>
      </p:sp>
      <p:sp>
        <p:nvSpPr>
          <p:cNvPr id="2" name="Fußzeilenplatzhalter 1"/>
          <p:cNvSpPr>
            <a:spLocks noGrp="1"/>
          </p:cNvSpPr>
          <p:nvPr>
            <p:ph type="ftr" sz="quarter" idx="16"/>
          </p:nvPr>
        </p:nvSpPr>
        <p:spPr/>
        <p:txBody>
          <a:bodyPr/>
          <a:lstStyle/>
          <a:p>
            <a:r>
              <a:rPr lang="en-US" dirty="0" smtClean="0"/>
              <a:t>Presentation title in CorpoS Regular 9 pt | Department | Date</a:t>
            </a:r>
            <a:endParaRPr lang="de-DE" dirty="0"/>
          </a:p>
        </p:txBody>
      </p:sp>
      <p:sp>
        <p:nvSpPr>
          <p:cNvPr id="8" name="Foliennummernplatzhalter 7"/>
          <p:cNvSpPr>
            <a:spLocks noGrp="1"/>
          </p:cNvSpPr>
          <p:nvPr>
            <p:ph type="sldNum" sz="quarter" idx="17"/>
          </p:nvPr>
        </p:nvSpPr>
        <p:spPr/>
        <p:txBody>
          <a:bodyPr/>
          <a:lstStyle/>
          <a:p>
            <a:fld id="{B8BD4307-8E25-4063-B042-91C9BB9E4C20}" type="slidenum">
              <a:rPr lang="de-DE" smtClean="0"/>
              <a:pPr/>
              <a:t>51</a:t>
            </a:fld>
            <a:endParaRPr lang="de-DE" dirty="0"/>
          </a:p>
        </p:txBody>
      </p:sp>
      <p:graphicFrame>
        <p:nvGraphicFramePr>
          <p:cNvPr id="15" name="Inhaltsplatzhalter 14"/>
          <p:cNvGraphicFramePr>
            <a:graphicFrameLocks noGrp="1"/>
          </p:cNvGraphicFramePr>
          <p:nvPr>
            <p:ph idx="18"/>
            <p:extLst>
              <p:ext uri="{D42A27DB-BD31-4B8C-83A1-F6EECF244321}">
                <p14:modId xmlns:p14="http://schemas.microsoft.com/office/powerpoint/2010/main" val="3899009829"/>
              </p:ext>
            </p:extLst>
          </p:nvPr>
        </p:nvGraphicFramePr>
        <p:xfrm>
          <a:off x="395288" y="2160588"/>
          <a:ext cx="8351836" cy="2016000"/>
        </p:xfrm>
        <a:graphic>
          <a:graphicData uri="http://schemas.openxmlformats.org/drawingml/2006/table">
            <a:tbl>
              <a:tblPr firstRow="1" bandRow="1">
                <a:tableStyleId>{5FD0F851-EC5A-4D38-B0AD-8093EC10F338}</a:tableStyleId>
              </a:tblPr>
              <a:tblGrid>
                <a:gridCol w="3960688"/>
                <a:gridCol w="1097787"/>
                <a:gridCol w="1097787"/>
                <a:gridCol w="1097787"/>
                <a:gridCol w="1097787"/>
              </a:tblGrid>
              <a:tr h="288000">
                <a:tc>
                  <a:txBody>
                    <a:bodyPr/>
                    <a:lstStyle/>
                    <a:p>
                      <a:r>
                        <a:rPr lang="en-US" sz="1500" b="1" i="0" u="none" strike="noStrike" kern="1200" baseline="0" dirty="0" smtClean="0">
                          <a:solidFill>
                            <a:schemeClr val="tx1"/>
                          </a:solidFill>
                          <a:latin typeface="+mn-lt"/>
                          <a:ea typeface="+mn-ea"/>
                          <a:cs typeface="+mn-cs"/>
                        </a:rPr>
                        <a:t>CorpoS Bold 15 pt</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2/05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3/05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4/05</a:t>
                      </a:r>
                      <a:endParaRPr lang="de-DE" sz="1500" dirty="0"/>
                    </a:p>
                  </a:txBody>
                  <a:tcPr marL="0" marR="144000" marT="0" marB="0" anchor="ctr">
                    <a:lnL>
                      <a:noFill/>
                    </a:lnL>
                    <a:lnR>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88000">
                <a:tc>
                  <a:txBody>
                    <a:bodyPr/>
                    <a:lstStyle/>
                    <a:p>
                      <a:r>
                        <a:rPr lang="de-DE" sz="1500" dirty="0" smtClean="0"/>
                        <a:t>CorpoS 15 pt</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1.256</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2.554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1.480</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2.004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288000">
                <a:tc>
                  <a:txBody>
                    <a:bodyPr/>
                    <a:lstStyle/>
                    <a:p>
                      <a:r>
                        <a:rPr lang="de-DE" sz="1500" dirty="0" smtClean="0"/>
                        <a:t>Regular</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987</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243</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110</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98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288000">
                <a:tc>
                  <a:txBody>
                    <a:bodyPr/>
                    <a:lstStyle/>
                    <a:p>
                      <a:r>
                        <a:rPr lang="de-DE" sz="1500" dirty="0" smtClean="0"/>
                        <a:t>15 pt</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895</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142</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550</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636</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288000">
                <a:tc>
                  <a:txBody>
                    <a:bodyPr/>
                    <a:lstStyle/>
                    <a:p>
                      <a:r>
                        <a:rPr lang="de-DE" sz="1500" dirty="0" smtClean="0"/>
                        <a:t>CorpoS</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1.457</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1.598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1.224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1.108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288000">
                <a:tc>
                  <a:txBody>
                    <a:bodyPr/>
                    <a:lstStyle/>
                    <a:p>
                      <a:r>
                        <a:rPr lang="de-DE" sz="1500" dirty="0" smtClean="0"/>
                        <a:t>Regular</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de-DE" sz="1500" dirty="0" smtClean="0"/>
                        <a:t>875</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152</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548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788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288000">
                <a:tc>
                  <a:txBody>
                    <a:bodyPr/>
                    <a:lstStyle/>
                    <a:p>
                      <a:r>
                        <a:rPr lang="en-US" sz="1500" noProof="0" dirty="0" smtClean="0"/>
                        <a:t>Line weight 0.5 pt</a:t>
                      </a:r>
                      <a:endParaRPr lang="en-US" sz="1500" noProof="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de-DE" sz="1500" dirty="0" smtClean="0"/>
                        <a:t>1.337</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1.618</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de-DE" sz="1500" dirty="0" smtClean="0"/>
                        <a:t>1.194</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de-DE" sz="1500" dirty="0" smtClean="0"/>
                        <a:t>1.472</a:t>
                      </a:r>
                      <a:endParaRPr lang="de-DE" sz="1500" dirty="0"/>
                    </a:p>
                  </a:txBody>
                  <a:tcPr marL="0" marR="144000" marT="0" marB="0" anchor="ctr">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33" name="Textplatzhalter 32"/>
          <p:cNvSpPr>
            <a:spLocks noGrp="1"/>
          </p:cNvSpPr>
          <p:nvPr>
            <p:ph type="body" sz="quarter" idx="20"/>
          </p:nvPr>
        </p:nvSpPr>
        <p:spPr/>
        <p:txBody>
          <a:bodyPr/>
          <a:lstStyle/>
          <a:p>
            <a:endParaRPr lang="de-DE" dirty="0"/>
          </a:p>
        </p:txBody>
      </p:sp>
      <p:sp>
        <p:nvSpPr>
          <p:cNvPr id="34" name="Textplatzhalter 33"/>
          <p:cNvSpPr>
            <a:spLocks noGrp="1"/>
          </p:cNvSpPr>
          <p:nvPr>
            <p:ph type="body" sz="quarter" idx="21"/>
          </p:nvPr>
        </p:nvSpPr>
        <p:spPr/>
        <p:txBody>
          <a:bodyPr/>
          <a:lstStyle/>
          <a:p>
            <a:endParaRPr lang="de-DE" dirty="0"/>
          </a:p>
        </p:txBody>
      </p:sp>
      <p:sp>
        <p:nvSpPr>
          <p:cNvPr id="35" name="Textplatzhalter 34"/>
          <p:cNvSpPr>
            <a:spLocks noGrp="1"/>
          </p:cNvSpPr>
          <p:nvPr>
            <p:ph type="body" sz="quarter" idx="22"/>
          </p:nvPr>
        </p:nvSpPr>
        <p:spPr/>
        <p:txBody>
          <a:bodyPr/>
          <a:lstStyle/>
          <a:p>
            <a:endParaRPr lang="de-DE" dirty="0"/>
          </a:p>
        </p:txBody>
      </p:sp>
      <p:sp>
        <p:nvSpPr>
          <p:cNvPr id="26" name="Textplatzhalter 25"/>
          <p:cNvSpPr>
            <a:spLocks noGrp="1"/>
          </p:cNvSpPr>
          <p:nvPr>
            <p:ph type="body" sz="quarter" idx="23"/>
          </p:nvPr>
        </p:nvSpPr>
        <p:spPr>
          <a:xfrm>
            <a:off x="395288" y="4339226"/>
            <a:ext cx="8353425" cy="288032"/>
          </a:xfrm>
        </p:spPr>
        <p:txBody>
          <a:bodyPr/>
          <a:lstStyle/>
          <a:p>
            <a:r>
              <a:rPr lang="en-US" dirty="0" smtClean="0"/>
              <a:t>Table captions are in CorpoS 9 pt and are placed 0.4 cm beneath the table.</a:t>
            </a:r>
            <a:endParaRPr lang="de-DE" dirty="0"/>
          </a:p>
        </p:txBody>
      </p:sp>
    </p:spTree>
    <p:extLst>
      <p:ext uri="{BB962C8B-B14F-4D97-AF65-F5344CB8AC3E}">
        <p14:creationId xmlns:p14="http://schemas.microsoft.com/office/powerpoint/2010/main" val="966317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endParaRPr lang="de-DE" dirty="0"/>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2738793757"/>
              </p:ext>
            </p:extLst>
          </p:nvPr>
        </p:nvGraphicFramePr>
        <p:xfrm>
          <a:off x="395288" y="1422400"/>
          <a:ext cx="8353425" cy="4454872"/>
        </p:xfrm>
        <a:graphic>
          <a:graphicData uri="http://schemas.openxmlformats.org/drawingml/2006/chart">
            <c:chart xmlns:c="http://schemas.openxmlformats.org/drawingml/2006/chart" xmlns:r="http://schemas.openxmlformats.org/officeDocument/2006/relationships" r:id="rId3"/>
          </a:graphicData>
        </a:graphic>
      </p:graphicFrame>
      <p:sp>
        <p:nvSpPr>
          <p:cNvPr id="2" name="Fußzeilenplatzhalter 1"/>
          <p:cNvSpPr>
            <a:spLocks noGrp="1"/>
          </p:cNvSpPr>
          <p:nvPr>
            <p:ph type="ftr" sz="quarter" idx="16"/>
          </p:nvPr>
        </p:nvSpPr>
        <p:spPr/>
        <p:txBody>
          <a:bodyPr/>
          <a:lstStyle/>
          <a:p>
            <a:r>
              <a:rPr lang="en-US" dirty="0" smtClean="0"/>
              <a:t>Presentation title in CorpoS Regular 9 pt | Department | Date</a:t>
            </a:r>
            <a:endParaRPr lang="de-DE" dirty="0"/>
          </a:p>
        </p:txBody>
      </p:sp>
      <p:sp>
        <p:nvSpPr>
          <p:cNvPr id="8" name="Foliennummernplatzhalter 7"/>
          <p:cNvSpPr>
            <a:spLocks noGrp="1"/>
          </p:cNvSpPr>
          <p:nvPr>
            <p:ph type="sldNum" sz="quarter" idx="17"/>
          </p:nvPr>
        </p:nvSpPr>
        <p:spPr/>
        <p:txBody>
          <a:bodyPr/>
          <a:lstStyle/>
          <a:p>
            <a:fld id="{B8BD4307-8E25-4063-B042-91C9BB9E4C20}" type="slidenum">
              <a:rPr lang="de-DE" smtClean="0"/>
              <a:pPr/>
              <a:t>52</a:t>
            </a:fld>
            <a:endParaRPr lang="de-DE" dirty="0"/>
          </a:p>
        </p:txBody>
      </p:sp>
      <p:sp>
        <p:nvSpPr>
          <p:cNvPr id="10" name="Textplatzhalter 9"/>
          <p:cNvSpPr>
            <a:spLocks noGrp="1"/>
          </p:cNvSpPr>
          <p:nvPr>
            <p:ph type="body" sz="quarter" idx="19"/>
          </p:nvPr>
        </p:nvSpPr>
        <p:spPr/>
        <p:txBody>
          <a:bodyPr/>
          <a:lstStyle/>
          <a:p>
            <a:endParaRPr lang="de-DE" dirty="0"/>
          </a:p>
        </p:txBody>
      </p:sp>
      <p:sp>
        <p:nvSpPr>
          <p:cNvPr id="11" name="Textplatzhalter 10"/>
          <p:cNvSpPr>
            <a:spLocks noGrp="1"/>
          </p:cNvSpPr>
          <p:nvPr>
            <p:ph type="body" sz="quarter" idx="20"/>
          </p:nvPr>
        </p:nvSpPr>
        <p:spPr/>
        <p:txBody>
          <a:bodyPr/>
          <a:lstStyle/>
          <a:p>
            <a:endParaRPr lang="de-DE" dirty="0"/>
          </a:p>
        </p:txBody>
      </p:sp>
      <p:sp>
        <p:nvSpPr>
          <p:cNvPr id="12" name="Textplatzhalter 11"/>
          <p:cNvSpPr>
            <a:spLocks noGrp="1"/>
          </p:cNvSpPr>
          <p:nvPr>
            <p:ph type="body" sz="quarter" idx="21"/>
          </p:nvPr>
        </p:nvSpPr>
        <p:spPr/>
        <p:txBody>
          <a:bodyPr/>
          <a:lstStyle/>
          <a:p>
            <a:endParaRPr lang="de-DE" dirty="0"/>
          </a:p>
        </p:txBody>
      </p:sp>
      <p:sp>
        <p:nvSpPr>
          <p:cNvPr id="9" name="Textplatzhalter 11"/>
          <p:cNvSpPr txBox="1">
            <a:spLocks/>
          </p:cNvSpPr>
          <p:nvPr/>
        </p:nvSpPr>
        <p:spPr>
          <a:xfrm>
            <a:off x="395288" y="5983784"/>
            <a:ext cx="8353425" cy="288032"/>
          </a:xfrm>
          <a:prstGeom prst="rect">
            <a:avLst/>
          </a:prstGeom>
        </p:spPr>
        <p:txBody>
          <a:bodyPr vert="horz" lIns="0" tIns="7200" rIns="0" bIns="0" rtlCol="0" anchor="ctr"/>
          <a:lstStyle>
            <a:defPPr>
              <a:defRPr lang="de-DE"/>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Diagram headings are in CorpoS 9 pt and </a:t>
            </a:r>
            <a:endParaRPr lang="en-US" dirty="0" smtClean="0"/>
          </a:p>
          <a:p>
            <a:r>
              <a:rPr lang="en-US" dirty="0" smtClean="0"/>
              <a:t>are </a:t>
            </a:r>
            <a:r>
              <a:rPr lang="en-US" dirty="0"/>
              <a:t>placed 0.4 cm beneath the diagram.</a:t>
            </a:r>
            <a:endParaRPr lang="de-DE" dirty="0"/>
          </a:p>
        </p:txBody>
      </p:sp>
    </p:spTree>
    <p:extLst>
      <p:ext uri="{BB962C8B-B14F-4D97-AF65-F5344CB8AC3E}">
        <p14:creationId xmlns:p14="http://schemas.microsoft.com/office/powerpoint/2010/main" val="966317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latin typeface="Times New Roman" pitchFamily="18" charset="0"/>
                <a:cs typeface="Times New Roman" pitchFamily="18" charset="0"/>
              </a:rPr>
              <a:t>Outline</a:t>
            </a:r>
            <a:endParaRPr lang="de-DE" dirty="0">
              <a:latin typeface="Times New Roman" pitchFamily="18" charset="0"/>
              <a:cs typeface="Times New Roman" pitchFamily="18" charset="0"/>
            </a:endParaRPr>
          </a:p>
        </p:txBody>
      </p:sp>
      <p:sp>
        <p:nvSpPr>
          <p:cNvPr id="3" name="Inhaltsplatzhalter 2"/>
          <p:cNvSpPr>
            <a:spLocks noGrp="1"/>
          </p:cNvSpPr>
          <p:nvPr>
            <p:ph idx="1"/>
          </p:nvPr>
        </p:nvSpPr>
        <p:spPr/>
        <p:txBody>
          <a:bodyPr/>
          <a:lstStyle/>
          <a:p>
            <a:pPr lvl="1"/>
            <a:r>
              <a:rPr lang="en-US" dirty="0">
                <a:solidFill>
                  <a:schemeClr val="bg2"/>
                </a:solidFill>
                <a:latin typeface="Times New Roman" pitchFamily="18" charset="0"/>
                <a:cs typeface="Times New Roman" pitchFamily="18" charset="0"/>
              </a:rPr>
              <a:t>Motivation</a:t>
            </a:r>
          </a:p>
          <a:p>
            <a:pPr lvl="1"/>
            <a:r>
              <a:rPr lang="en-US" dirty="0" smtClean="0">
                <a:latin typeface="Times New Roman" pitchFamily="18" charset="0"/>
                <a:cs typeface="Times New Roman" pitchFamily="18" charset="0"/>
              </a:rPr>
              <a:t>Objective</a:t>
            </a:r>
          </a:p>
          <a:p>
            <a:pPr lvl="1"/>
            <a:r>
              <a:rPr lang="en-US" dirty="0" smtClean="0">
                <a:solidFill>
                  <a:schemeClr val="bg2"/>
                </a:solidFill>
                <a:latin typeface="Times New Roman" pitchFamily="18" charset="0"/>
                <a:cs typeface="Times New Roman" pitchFamily="18" charset="0"/>
              </a:rPr>
              <a:t>Background</a:t>
            </a:r>
            <a:endParaRPr lang="en-US" dirty="0">
              <a:solidFill>
                <a:schemeClr val="bg2"/>
              </a:solidFill>
              <a:latin typeface="Times New Roman" pitchFamily="18" charset="0"/>
              <a:cs typeface="Times New Roman" pitchFamily="18" charset="0"/>
            </a:endParaRPr>
          </a:p>
          <a:p>
            <a:pPr lvl="1"/>
            <a:r>
              <a:rPr lang="en-US" dirty="0" smtClean="0">
                <a:solidFill>
                  <a:schemeClr val="bg2"/>
                </a:solidFill>
                <a:latin typeface="Times New Roman" pitchFamily="18" charset="0"/>
                <a:cs typeface="Times New Roman" pitchFamily="18" charset="0"/>
              </a:rPr>
              <a:t>Methodology </a:t>
            </a:r>
          </a:p>
          <a:p>
            <a:pPr lvl="1"/>
            <a:r>
              <a:rPr lang="en-US" dirty="0" smtClean="0">
                <a:solidFill>
                  <a:schemeClr val="bg2"/>
                </a:solidFill>
                <a:latin typeface="Times New Roman" pitchFamily="18" charset="0"/>
                <a:cs typeface="Times New Roman" pitchFamily="18" charset="0"/>
              </a:rPr>
              <a:t>Implementation &amp; Analysis</a:t>
            </a:r>
          </a:p>
          <a:p>
            <a:pPr lvl="1"/>
            <a:r>
              <a:rPr lang="en-US" dirty="0" smtClean="0">
                <a:solidFill>
                  <a:schemeClr val="bg2"/>
                </a:solidFill>
                <a:latin typeface="Times New Roman" pitchFamily="18" charset="0"/>
                <a:cs typeface="Times New Roman" pitchFamily="18" charset="0"/>
              </a:rPr>
              <a:t>Summary &amp; Future work</a:t>
            </a:r>
            <a:endParaRPr lang="de-DE" dirty="0" smtClean="0">
              <a:solidFill>
                <a:schemeClr val="bg2"/>
              </a:solidFill>
              <a:latin typeface="Times New Roman" pitchFamily="18" charset="0"/>
              <a:cs typeface="Times New Roman" pitchFamily="18" charset="0"/>
            </a:endParaRPr>
          </a:p>
        </p:txBody>
      </p:sp>
      <p:sp>
        <p:nvSpPr>
          <p:cNvPr id="7" name="Foliennummernplatzhalter 6"/>
          <p:cNvSpPr>
            <a:spLocks noGrp="1"/>
          </p:cNvSpPr>
          <p:nvPr>
            <p:ph type="sldNum" sz="quarter" idx="17"/>
          </p:nvPr>
        </p:nvSpPr>
        <p:spPr/>
        <p:txBody>
          <a:bodyPr/>
          <a:lstStyle/>
          <a:p>
            <a:fld id="{B8BD4307-8E25-4063-B042-91C9BB9E4C20}" type="slidenum">
              <a:rPr lang="de-DE" smtClean="0"/>
              <a:pPr/>
              <a:t>6</a:t>
            </a:fld>
            <a:endParaRPr lang="de-DE" dirty="0"/>
          </a:p>
        </p:txBody>
      </p:sp>
      <p:sp>
        <p:nvSpPr>
          <p:cNvPr id="118" name="Textplatzhalter 117"/>
          <p:cNvSpPr>
            <a:spLocks noGrp="1"/>
          </p:cNvSpPr>
          <p:nvPr>
            <p:ph type="body" sz="quarter" idx="19"/>
          </p:nvPr>
        </p:nvSpPr>
        <p:spPr/>
        <p:txBody>
          <a:bodyPr/>
          <a:lstStyle/>
          <a:p>
            <a:endParaRPr lang="en-US" dirty="0"/>
          </a:p>
        </p:txBody>
      </p:sp>
      <p:sp>
        <p:nvSpPr>
          <p:cNvPr id="119" name="Textplatzhalter 118"/>
          <p:cNvSpPr>
            <a:spLocks noGrp="1"/>
          </p:cNvSpPr>
          <p:nvPr>
            <p:ph type="body" sz="quarter" idx="20"/>
          </p:nvPr>
        </p:nvSpPr>
        <p:spPr/>
        <p:txBody>
          <a:bodyPr/>
          <a:lstStyle/>
          <a:p>
            <a:endParaRPr lang="en-US" dirty="0"/>
          </a:p>
        </p:txBody>
      </p:sp>
      <p:sp>
        <p:nvSpPr>
          <p:cNvPr id="120" name="Textplatzhalter 119"/>
          <p:cNvSpPr>
            <a:spLocks noGrp="1"/>
          </p:cNvSpPr>
          <p:nvPr>
            <p:ph type="body" sz="quarter" idx="21"/>
          </p:nvPr>
        </p:nvSpPr>
        <p:spPr/>
        <p:txBody>
          <a:bodyPr/>
          <a:lstStyle/>
          <a:p>
            <a:endParaRPr lang="en-US" dirty="0"/>
          </a:p>
        </p:txBody>
      </p:sp>
      <p:sp>
        <p:nvSpPr>
          <p:cNvPr id="9"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348019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861" y="663288"/>
            <a:ext cx="4104456" cy="3246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el 7"/>
          <p:cNvSpPr>
            <a:spLocks noGrp="1"/>
          </p:cNvSpPr>
          <p:nvPr>
            <p:ph type="title"/>
          </p:nvPr>
        </p:nvSpPr>
        <p:spPr/>
        <p:txBody>
          <a:bodyPr/>
          <a:lstStyle/>
          <a:p>
            <a:r>
              <a:rPr lang="en-US" dirty="0" smtClean="0">
                <a:latin typeface="Times New Roman" pitchFamily="18" charset="0"/>
                <a:cs typeface="Times New Roman" pitchFamily="18" charset="0"/>
              </a:rPr>
              <a:t>Objective</a:t>
            </a:r>
            <a:endParaRPr lang="de-DE" dirty="0">
              <a:latin typeface="Times New Roman" pitchFamily="18" charset="0"/>
              <a:cs typeface="Times New Roman" pitchFamily="18" charset="0"/>
            </a:endParaRPr>
          </a:p>
        </p:txBody>
      </p:sp>
      <p:sp>
        <p:nvSpPr>
          <p:cNvPr id="7" name="Foliennummernplatzhalter 6"/>
          <p:cNvSpPr>
            <a:spLocks noGrp="1"/>
          </p:cNvSpPr>
          <p:nvPr>
            <p:ph type="sldNum" sz="quarter" idx="12"/>
          </p:nvPr>
        </p:nvSpPr>
        <p:spPr/>
        <p:txBody>
          <a:bodyPr/>
          <a:lstStyle/>
          <a:p>
            <a:fld id="{B8BD4307-8E25-4063-B042-91C9BB9E4C20}" type="slidenum">
              <a:rPr lang="de-DE" smtClean="0"/>
              <a:pPr/>
              <a:t>7</a:t>
            </a:fld>
            <a:endParaRPr lang="de-DE" dirty="0"/>
          </a:p>
        </p:txBody>
      </p:sp>
      <p:sp>
        <p:nvSpPr>
          <p:cNvPr id="25" name="Textplatzhalter 24"/>
          <p:cNvSpPr>
            <a:spLocks noGrp="1"/>
          </p:cNvSpPr>
          <p:nvPr>
            <p:ph type="body" sz="quarter" idx="19"/>
          </p:nvPr>
        </p:nvSpPr>
        <p:spPr/>
        <p:txBody>
          <a:bodyPr/>
          <a:lstStyle/>
          <a:p>
            <a:r>
              <a:rPr lang="de-DE" dirty="0" smtClean="0">
                <a:latin typeface="Times New Roman" pitchFamily="18" charset="0"/>
                <a:cs typeface="Times New Roman" pitchFamily="18" charset="0"/>
              </a:rPr>
              <a:t>Objective</a:t>
            </a:r>
            <a:endParaRPr lang="de-DE" dirty="0">
              <a:latin typeface="Times New Roman" pitchFamily="18" charset="0"/>
              <a:cs typeface="Times New Roman" pitchFamily="18" charset="0"/>
            </a:endParaRPr>
          </a:p>
        </p:txBody>
      </p:sp>
      <p:sp>
        <p:nvSpPr>
          <p:cNvPr id="26" name="Textplatzhalter 25"/>
          <p:cNvSpPr>
            <a:spLocks noGrp="1"/>
          </p:cNvSpPr>
          <p:nvPr>
            <p:ph type="body" sz="quarter" idx="20"/>
          </p:nvPr>
        </p:nvSpPr>
        <p:spPr/>
        <p:txBody>
          <a:bodyPr/>
          <a:lstStyle/>
          <a:p>
            <a:endParaRPr lang="de-DE" dirty="0"/>
          </a:p>
        </p:txBody>
      </p:sp>
      <p:sp>
        <p:nvSpPr>
          <p:cNvPr id="27" name="Textplatzhalter 26"/>
          <p:cNvSpPr>
            <a:spLocks noGrp="1"/>
          </p:cNvSpPr>
          <p:nvPr>
            <p:ph type="body" sz="quarter" idx="21"/>
          </p:nvPr>
        </p:nvSpPr>
        <p:spPr/>
        <p:txBody>
          <a:bodyPr/>
          <a:lstStyle/>
          <a:p>
            <a:endParaRPr lang="de-DE" dirty="0"/>
          </a:p>
        </p:txBody>
      </p:sp>
      <p:pic>
        <p:nvPicPr>
          <p:cNvPr id="1027" name="Picture 3" descr="C:\Users\DUHAN10\Desktop\pictures\objectiv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429" y="959867"/>
            <a:ext cx="3955924" cy="29797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53431" y="4077072"/>
            <a:ext cx="3600400" cy="186205"/>
          </a:xfrm>
          <a:prstGeom prst="rect">
            <a:avLst/>
          </a:prstGeom>
          <a:noFill/>
        </p:spPr>
        <p:txBody>
          <a:bodyPr wrap="square" lIns="0" tIns="0" rIns="0" bIns="0" rtlCol="0">
            <a:spAutoFit/>
          </a:bodyPr>
          <a:lstStyle/>
          <a:p>
            <a:pPr algn="ctr">
              <a:lnSpc>
                <a:spcPct val="108000"/>
              </a:lnSpc>
              <a:spcAft>
                <a:spcPts val="1008"/>
              </a:spcAft>
            </a:pPr>
            <a:r>
              <a:rPr lang="en-US" sz="1200" dirty="0" smtClean="0">
                <a:latin typeface="Times New Roman" pitchFamily="18" charset="0"/>
                <a:cs typeface="Times New Roman" pitchFamily="18" charset="0"/>
              </a:rPr>
              <a:t>Semantic motion synthesis [1]</a:t>
            </a:r>
            <a:endParaRPr lang="de-DE" sz="1200" dirty="0" smtClean="0">
              <a:latin typeface="Times New Roman" pitchFamily="18" charset="0"/>
              <a:cs typeface="Times New Roman" pitchFamily="18" charset="0"/>
            </a:endParaRPr>
          </a:p>
        </p:txBody>
      </p:sp>
      <p:sp>
        <p:nvSpPr>
          <p:cNvPr id="13" name="TextBox 12"/>
          <p:cNvSpPr txBox="1"/>
          <p:nvPr/>
        </p:nvSpPr>
        <p:spPr>
          <a:xfrm>
            <a:off x="683568" y="4653136"/>
            <a:ext cx="7992888" cy="738664"/>
          </a:xfrm>
          <a:prstGeom prst="rect">
            <a:avLst/>
          </a:prstGeom>
          <a:noFill/>
        </p:spPr>
        <p:txBody>
          <a:bodyPr wrap="square" lIns="0" tIns="0" rIns="0" bIns="0" rtlCol="0">
            <a:spAutoFit/>
          </a:bodyPr>
          <a:lstStyle/>
          <a:p>
            <a:pPr algn="just">
              <a:buFont typeface="Arial" pitchFamily="34" charset="0"/>
              <a:buChar char="•"/>
            </a:pPr>
            <a:r>
              <a:rPr lang="en-US" altLang="zh-CN" sz="1600" dirty="0" smtClean="0">
                <a:latin typeface="Times New Roman" pitchFamily="18" charset="0"/>
                <a:cs typeface="Times New Roman" pitchFamily="18" charset="0"/>
              </a:rPr>
              <a:t> Reengineer Motion Graph++ algorithm for free space walking scenario</a:t>
            </a:r>
          </a:p>
          <a:p>
            <a:pPr algn="just">
              <a:buFont typeface="Arial" pitchFamily="34" charset="0"/>
              <a:buChar char="•"/>
            </a:pPr>
            <a:r>
              <a:rPr lang="en-US" altLang="zh-CN" sz="1600" dirty="0" smtClean="0">
                <a:latin typeface="Times New Roman" pitchFamily="18" charset="0"/>
                <a:cs typeface="Times New Roman" pitchFamily="18" charset="0"/>
              </a:rPr>
              <a:t> Evaluate the performance of this algorithm on noisy </a:t>
            </a:r>
            <a:r>
              <a:rPr lang="en-US" altLang="zh-CN" sz="1600" dirty="0" err="1" smtClean="0">
                <a:latin typeface="Times New Roman" pitchFamily="18" charset="0"/>
                <a:cs typeface="Times New Roman" pitchFamily="18" charset="0"/>
              </a:rPr>
              <a:t>markerless</a:t>
            </a:r>
            <a:r>
              <a:rPr lang="en-US" altLang="zh-CN" sz="1600" dirty="0" smtClean="0">
                <a:latin typeface="Times New Roman" pitchFamily="18" charset="0"/>
                <a:cs typeface="Times New Roman" pitchFamily="18" charset="0"/>
              </a:rPr>
              <a:t> motion capture data and a high quality motion capture data from </a:t>
            </a:r>
            <a:r>
              <a:rPr lang="en-US" altLang="zh-CN" sz="1600" dirty="0" err="1" smtClean="0">
                <a:latin typeface="Times New Roman" pitchFamily="18" charset="0"/>
                <a:cs typeface="Times New Roman" pitchFamily="18" charset="0"/>
              </a:rPr>
              <a:t>Vicon</a:t>
            </a:r>
            <a:r>
              <a:rPr lang="en-US" altLang="zh-CN" sz="1600" dirty="0" smtClean="0">
                <a:latin typeface="Times New Roman" pitchFamily="18" charset="0"/>
                <a:cs typeface="Times New Roman" pitchFamily="18" charset="0"/>
              </a:rPr>
              <a:t> system </a:t>
            </a:r>
            <a:endParaRPr lang="de-DE" sz="1600" dirty="0">
              <a:latin typeface="Times New Roman" pitchFamily="18" charset="0"/>
              <a:cs typeface="Times New Roman" pitchFamily="18" charset="0"/>
            </a:endParaRPr>
          </a:p>
        </p:txBody>
      </p:sp>
      <p:sp>
        <p:nvSpPr>
          <p:cNvPr id="3" name="Rectangle 2"/>
          <p:cNvSpPr/>
          <p:nvPr/>
        </p:nvSpPr>
        <p:spPr>
          <a:xfrm>
            <a:off x="4644008" y="6093296"/>
            <a:ext cx="4355976" cy="400110"/>
          </a:xfrm>
          <a:prstGeom prst="rect">
            <a:avLst/>
          </a:prstGeom>
        </p:spPr>
        <p:txBody>
          <a:bodyPr wrap="square">
            <a:spAutoFit/>
          </a:bodyPr>
          <a:lstStyle/>
          <a:p>
            <a:r>
              <a:rPr lang="en-US" altLang="zh-CN" sz="1000" dirty="0">
                <a:latin typeface="Times New Roman" pitchFamily="18" charset="0"/>
                <a:cs typeface="Times New Roman" pitchFamily="18" charset="0"/>
              </a:rPr>
              <a:t>[1] </a:t>
            </a:r>
            <a:r>
              <a:rPr lang="de-DE" sz="1000" dirty="0" err="1">
                <a:latin typeface="Times New Roman" pitchFamily="18" charset="0"/>
                <a:cs typeface="Times New Roman" pitchFamily="18" charset="0"/>
              </a:rPr>
              <a:t>Min,J</a:t>
            </a:r>
            <a:r>
              <a:rPr lang="de-DE" sz="1000" dirty="0">
                <a:latin typeface="Times New Roman" pitchFamily="18" charset="0"/>
                <a:cs typeface="Times New Roman" pitchFamily="18" charset="0"/>
              </a:rPr>
              <a:t>., </a:t>
            </a:r>
            <a:r>
              <a:rPr lang="de-DE" sz="1000" dirty="0" err="1">
                <a:latin typeface="Times New Roman" pitchFamily="18" charset="0"/>
                <a:cs typeface="Times New Roman" pitchFamily="18" charset="0"/>
              </a:rPr>
              <a:t>Chai</a:t>
            </a:r>
            <a:r>
              <a:rPr lang="de-DE" sz="1000" dirty="0">
                <a:latin typeface="Times New Roman" pitchFamily="18" charset="0"/>
                <a:cs typeface="Times New Roman" pitchFamily="18" charset="0"/>
              </a:rPr>
              <a:t>, J. Motion </a:t>
            </a:r>
            <a:r>
              <a:rPr lang="de-DE" sz="1000" dirty="0" err="1">
                <a:latin typeface="Times New Roman" pitchFamily="18" charset="0"/>
                <a:cs typeface="Times New Roman" pitchFamily="18" charset="0"/>
              </a:rPr>
              <a:t>graphs</a:t>
            </a:r>
            <a:r>
              <a:rPr lang="de-DE" sz="1000" dirty="0">
                <a:latin typeface="Times New Roman" pitchFamily="18" charset="0"/>
                <a:cs typeface="Times New Roman" pitchFamily="18" charset="0"/>
              </a:rPr>
              <a:t>++: a </a:t>
            </a:r>
            <a:r>
              <a:rPr lang="de-DE" sz="1000" dirty="0" err="1">
                <a:latin typeface="Times New Roman" pitchFamily="18" charset="0"/>
                <a:cs typeface="Times New Roman" pitchFamily="18" charset="0"/>
              </a:rPr>
              <a:t>compact</a:t>
            </a:r>
            <a:r>
              <a:rPr lang="de-DE" sz="1000" dirty="0">
                <a:latin typeface="Times New Roman" pitchFamily="18" charset="0"/>
                <a:cs typeface="Times New Roman" pitchFamily="18" charset="0"/>
              </a:rPr>
              <a:t> generative </a:t>
            </a:r>
            <a:r>
              <a:rPr lang="de-DE" sz="1000" dirty="0" err="1">
                <a:latin typeface="Times New Roman" pitchFamily="18" charset="0"/>
                <a:cs typeface="Times New Roman" pitchFamily="18" charset="0"/>
              </a:rPr>
              <a:t>model</a:t>
            </a:r>
            <a:r>
              <a:rPr lang="de-DE" sz="1000" dirty="0">
                <a:latin typeface="Times New Roman" pitchFamily="18" charset="0"/>
                <a:cs typeface="Times New Roman" pitchFamily="18" charset="0"/>
              </a:rPr>
              <a:t> </a:t>
            </a:r>
            <a:r>
              <a:rPr lang="de-DE" sz="1000" dirty="0" err="1">
                <a:latin typeface="Times New Roman" pitchFamily="18" charset="0"/>
                <a:cs typeface="Times New Roman" pitchFamily="18" charset="0"/>
              </a:rPr>
              <a:t>for</a:t>
            </a:r>
            <a:r>
              <a:rPr lang="de-DE" sz="1000" dirty="0">
                <a:latin typeface="Times New Roman" pitchFamily="18" charset="0"/>
                <a:cs typeface="Times New Roman" pitchFamily="18" charset="0"/>
              </a:rPr>
              <a:t> </a:t>
            </a:r>
            <a:r>
              <a:rPr lang="de-DE" sz="1000" dirty="0" err="1">
                <a:latin typeface="Times New Roman" pitchFamily="18" charset="0"/>
                <a:cs typeface="Times New Roman" pitchFamily="18" charset="0"/>
              </a:rPr>
              <a:t>semantic</a:t>
            </a:r>
            <a:r>
              <a:rPr lang="de-DE" sz="1000" dirty="0">
                <a:latin typeface="Times New Roman" pitchFamily="18" charset="0"/>
                <a:cs typeface="Times New Roman" pitchFamily="18" charset="0"/>
              </a:rPr>
              <a:t> </a:t>
            </a:r>
            <a:r>
              <a:rPr lang="de-DE" sz="1000" dirty="0" err="1">
                <a:latin typeface="Times New Roman" pitchFamily="18" charset="0"/>
                <a:cs typeface="Times New Roman" pitchFamily="18" charset="0"/>
              </a:rPr>
              <a:t>motion</a:t>
            </a:r>
            <a:r>
              <a:rPr lang="de-DE" sz="1000" dirty="0">
                <a:latin typeface="Times New Roman" pitchFamily="18" charset="0"/>
                <a:cs typeface="Times New Roman" pitchFamily="18" charset="0"/>
              </a:rPr>
              <a:t> </a:t>
            </a:r>
            <a:r>
              <a:rPr lang="de-DE" sz="1000" dirty="0" err="1">
                <a:latin typeface="Times New Roman" pitchFamily="18" charset="0"/>
                <a:cs typeface="Times New Roman" pitchFamily="18" charset="0"/>
              </a:rPr>
              <a:t>analysis</a:t>
            </a:r>
            <a:r>
              <a:rPr lang="de-DE" sz="1000" dirty="0">
                <a:latin typeface="Times New Roman" pitchFamily="18" charset="0"/>
                <a:cs typeface="Times New Roman" pitchFamily="18" charset="0"/>
              </a:rPr>
              <a:t> </a:t>
            </a:r>
            <a:r>
              <a:rPr lang="de-DE" sz="1000" dirty="0" err="1">
                <a:latin typeface="Times New Roman" pitchFamily="18" charset="0"/>
                <a:cs typeface="Times New Roman" pitchFamily="18" charset="0"/>
              </a:rPr>
              <a:t>and</a:t>
            </a:r>
            <a:r>
              <a:rPr lang="de-DE" sz="1000" dirty="0">
                <a:latin typeface="Times New Roman" pitchFamily="18" charset="0"/>
                <a:cs typeface="Times New Roman" pitchFamily="18" charset="0"/>
              </a:rPr>
              <a:t> </a:t>
            </a:r>
            <a:r>
              <a:rPr lang="de-DE" sz="1000" dirty="0" err="1">
                <a:latin typeface="Times New Roman" pitchFamily="18" charset="0"/>
                <a:cs typeface="Times New Roman" pitchFamily="18" charset="0"/>
              </a:rPr>
              <a:t>synthesis</a:t>
            </a:r>
            <a:r>
              <a:rPr lang="de-DE" sz="1000" dirty="0">
                <a:latin typeface="Times New Roman" pitchFamily="18" charset="0"/>
                <a:cs typeface="Times New Roman" pitchFamily="18" charset="0"/>
              </a:rPr>
              <a:t>. ACM Trans. Graph.31(6) 2012.</a:t>
            </a:r>
          </a:p>
        </p:txBody>
      </p:sp>
      <p:sp>
        <p:nvSpPr>
          <p:cNvPr id="14" name="Content Placeholder 2"/>
          <p:cNvSpPr txBox="1">
            <a:spLocks/>
          </p:cNvSpPr>
          <p:nvPr/>
        </p:nvSpPr>
        <p:spPr>
          <a:xfrm>
            <a:off x="323528" y="4365104"/>
            <a:ext cx="8352928" cy="2304256"/>
          </a:xfrm>
          <a:prstGeom prst="rect">
            <a:avLst/>
          </a:prstGeom>
        </p:spPr>
        <p:txBody>
          <a:bodyPr/>
          <a:lstStyle/>
          <a:p>
            <a:pPr marL="342900" marR="0" lvl="0" indent="-342900" algn="l" defTabSz="914400" rtl="0" eaLnBrk="1" fontAlgn="auto" latinLnBrk="0" hangingPunct="1">
              <a:lnSpc>
                <a:spcPct val="108000"/>
              </a:lnSpc>
              <a:spcBef>
                <a:spcPts val="0"/>
              </a:spcBef>
              <a:spcAft>
                <a:spcPts val="1008"/>
              </a:spcAft>
              <a:buClrTx/>
              <a:buSzTx/>
              <a:buFont typeface="Arial" pitchFamily="34" charset="0"/>
              <a:buNone/>
              <a:tabLst/>
              <a:defRPr/>
            </a:pPr>
            <a:endParaRPr kumimoji="0" lang="en-US" sz="20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p:txBody>
      </p:sp>
      <p:sp>
        <p:nvSpPr>
          <p:cNvPr id="16" name="Fußzeilenplatzhalter 4"/>
          <p:cNvSpPr>
            <a:spLocks noGrp="1"/>
          </p:cNvSpPr>
          <p:nvPr>
            <p:ph type="ftr" sz="quarter" idx="16"/>
          </p:nvPr>
        </p:nvSpPr>
        <p:spPr>
          <a:xfrm>
            <a:off x="395536" y="6668632"/>
            <a:ext cx="4896080" cy="189368"/>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3315618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latin typeface="Times New Roman" pitchFamily="18" charset="0"/>
                <a:cs typeface="Times New Roman" pitchFamily="18" charset="0"/>
              </a:rPr>
              <a:t>Outline</a:t>
            </a:r>
            <a:endParaRPr lang="de-DE" dirty="0">
              <a:latin typeface="Times New Roman" pitchFamily="18" charset="0"/>
              <a:cs typeface="Times New Roman" pitchFamily="18" charset="0"/>
            </a:endParaRPr>
          </a:p>
        </p:txBody>
      </p:sp>
      <p:sp>
        <p:nvSpPr>
          <p:cNvPr id="3" name="Inhaltsplatzhalter 2"/>
          <p:cNvSpPr>
            <a:spLocks noGrp="1"/>
          </p:cNvSpPr>
          <p:nvPr>
            <p:ph idx="1"/>
          </p:nvPr>
        </p:nvSpPr>
        <p:spPr/>
        <p:txBody>
          <a:bodyPr/>
          <a:lstStyle/>
          <a:p>
            <a:pPr lvl="1"/>
            <a:r>
              <a:rPr lang="en-US" dirty="0">
                <a:solidFill>
                  <a:schemeClr val="bg2"/>
                </a:solidFill>
                <a:latin typeface="Times New Roman" pitchFamily="18" charset="0"/>
                <a:cs typeface="Times New Roman" pitchFamily="18" charset="0"/>
              </a:rPr>
              <a:t>Motivation</a:t>
            </a:r>
          </a:p>
          <a:p>
            <a:pPr lvl="1"/>
            <a:r>
              <a:rPr lang="en-US" dirty="0" smtClean="0">
                <a:solidFill>
                  <a:schemeClr val="bg2"/>
                </a:solidFill>
                <a:latin typeface="Times New Roman" pitchFamily="18" charset="0"/>
                <a:cs typeface="Times New Roman" pitchFamily="18" charset="0"/>
              </a:rPr>
              <a:t>Objective</a:t>
            </a:r>
          </a:p>
          <a:p>
            <a:pPr lvl="1"/>
            <a:r>
              <a:rPr lang="en-US" dirty="0" smtClean="0">
                <a:latin typeface="Times New Roman" pitchFamily="18" charset="0"/>
                <a:cs typeface="Times New Roman" pitchFamily="18" charset="0"/>
              </a:rPr>
              <a:t>Background</a:t>
            </a:r>
            <a:endParaRPr lang="en-US" dirty="0">
              <a:latin typeface="Times New Roman" pitchFamily="18" charset="0"/>
              <a:cs typeface="Times New Roman" pitchFamily="18" charset="0"/>
            </a:endParaRPr>
          </a:p>
          <a:p>
            <a:pPr lvl="1"/>
            <a:r>
              <a:rPr lang="en-US" dirty="0" smtClean="0">
                <a:solidFill>
                  <a:schemeClr val="bg2"/>
                </a:solidFill>
                <a:latin typeface="Times New Roman" pitchFamily="18" charset="0"/>
                <a:cs typeface="Times New Roman" pitchFamily="18" charset="0"/>
              </a:rPr>
              <a:t>Methodology </a:t>
            </a:r>
          </a:p>
          <a:p>
            <a:pPr lvl="1"/>
            <a:r>
              <a:rPr lang="en-US" dirty="0" smtClean="0">
                <a:solidFill>
                  <a:schemeClr val="bg2"/>
                </a:solidFill>
                <a:latin typeface="Times New Roman" pitchFamily="18" charset="0"/>
                <a:cs typeface="Times New Roman" pitchFamily="18" charset="0"/>
              </a:rPr>
              <a:t>Implementation &amp; Analysis</a:t>
            </a:r>
          </a:p>
          <a:p>
            <a:pPr lvl="1"/>
            <a:r>
              <a:rPr lang="en-US" dirty="0" smtClean="0">
                <a:solidFill>
                  <a:schemeClr val="bg2"/>
                </a:solidFill>
                <a:latin typeface="Times New Roman" pitchFamily="18" charset="0"/>
                <a:cs typeface="Times New Roman" pitchFamily="18" charset="0"/>
              </a:rPr>
              <a:t>Summary &amp; Future work</a:t>
            </a:r>
            <a:endParaRPr lang="de-DE" dirty="0" smtClean="0">
              <a:solidFill>
                <a:schemeClr val="bg2"/>
              </a:solidFill>
              <a:latin typeface="Times New Roman" pitchFamily="18" charset="0"/>
              <a:cs typeface="Times New Roman" pitchFamily="18" charset="0"/>
            </a:endParaRPr>
          </a:p>
        </p:txBody>
      </p:sp>
      <p:sp>
        <p:nvSpPr>
          <p:cNvPr id="7" name="Foliennummernplatzhalter 6"/>
          <p:cNvSpPr>
            <a:spLocks noGrp="1"/>
          </p:cNvSpPr>
          <p:nvPr>
            <p:ph type="sldNum" sz="quarter" idx="17"/>
          </p:nvPr>
        </p:nvSpPr>
        <p:spPr/>
        <p:txBody>
          <a:bodyPr/>
          <a:lstStyle/>
          <a:p>
            <a:fld id="{B8BD4307-8E25-4063-B042-91C9BB9E4C20}" type="slidenum">
              <a:rPr lang="de-DE" smtClean="0"/>
              <a:pPr/>
              <a:t>8</a:t>
            </a:fld>
            <a:endParaRPr lang="de-DE" dirty="0"/>
          </a:p>
        </p:txBody>
      </p:sp>
      <p:sp>
        <p:nvSpPr>
          <p:cNvPr id="118" name="Textplatzhalter 117"/>
          <p:cNvSpPr>
            <a:spLocks noGrp="1"/>
          </p:cNvSpPr>
          <p:nvPr>
            <p:ph type="body" sz="quarter" idx="19"/>
          </p:nvPr>
        </p:nvSpPr>
        <p:spPr/>
        <p:txBody>
          <a:bodyPr/>
          <a:lstStyle/>
          <a:p>
            <a:endParaRPr lang="en-US" dirty="0"/>
          </a:p>
        </p:txBody>
      </p:sp>
      <p:sp>
        <p:nvSpPr>
          <p:cNvPr id="119" name="Textplatzhalter 118"/>
          <p:cNvSpPr>
            <a:spLocks noGrp="1"/>
          </p:cNvSpPr>
          <p:nvPr>
            <p:ph type="body" sz="quarter" idx="20"/>
          </p:nvPr>
        </p:nvSpPr>
        <p:spPr/>
        <p:txBody>
          <a:bodyPr/>
          <a:lstStyle/>
          <a:p>
            <a:endParaRPr lang="en-US" dirty="0"/>
          </a:p>
        </p:txBody>
      </p:sp>
      <p:sp>
        <p:nvSpPr>
          <p:cNvPr id="120" name="Textplatzhalter 119"/>
          <p:cNvSpPr>
            <a:spLocks noGrp="1"/>
          </p:cNvSpPr>
          <p:nvPr>
            <p:ph type="body" sz="quarter" idx="21"/>
          </p:nvPr>
        </p:nvSpPr>
        <p:spPr/>
        <p:txBody>
          <a:bodyPr/>
          <a:lstStyle/>
          <a:p>
            <a:endParaRPr lang="en-US" dirty="0"/>
          </a:p>
        </p:txBody>
      </p:sp>
      <p:sp>
        <p:nvSpPr>
          <p:cNvPr id="9"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extLst>
      <p:ext uri="{BB962C8B-B14F-4D97-AF65-F5344CB8AC3E}">
        <p14:creationId xmlns:p14="http://schemas.microsoft.com/office/powerpoint/2010/main" val="237213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cs typeface="Times New Roman" pitchFamily="18" charset="0"/>
              </a:rPr>
              <a:t>Motion Synthesis Methods</a:t>
            </a:r>
            <a:endParaRPr lang="zh-CN" altLang="en-US" dirty="0">
              <a:latin typeface="Times New Roman" pitchFamily="18" charset="0"/>
              <a:cs typeface="Times New Roman" pitchFamily="18" charset="0"/>
            </a:endParaRPr>
          </a:p>
        </p:txBody>
      </p:sp>
      <p:sp>
        <p:nvSpPr>
          <p:cNvPr id="7" name="灯片编号占位符 6"/>
          <p:cNvSpPr>
            <a:spLocks noGrp="1"/>
          </p:cNvSpPr>
          <p:nvPr>
            <p:ph type="sldNum" sz="quarter" idx="19"/>
          </p:nvPr>
        </p:nvSpPr>
        <p:spPr/>
        <p:txBody>
          <a:bodyPr/>
          <a:lstStyle/>
          <a:p>
            <a:fld id="{B8BD4307-8E25-4063-B042-91C9BB9E4C20}" type="slidenum">
              <a:rPr lang="en-US" noProof="0" smtClean="0">
                <a:solidFill>
                  <a:prstClr val="black"/>
                </a:solidFill>
              </a:rPr>
              <a:pPr/>
              <a:t>9</a:t>
            </a:fld>
            <a:endParaRPr lang="en-US" noProof="0" dirty="0">
              <a:solidFill>
                <a:prstClr val="black"/>
              </a:solidFill>
            </a:endParaRPr>
          </a:p>
        </p:txBody>
      </p:sp>
      <p:sp>
        <p:nvSpPr>
          <p:cNvPr id="8" name="文本占位符 7"/>
          <p:cNvSpPr>
            <a:spLocks noGrp="1"/>
          </p:cNvSpPr>
          <p:nvPr>
            <p:ph type="body" sz="quarter" idx="21"/>
          </p:nvPr>
        </p:nvSpPr>
        <p:spPr>
          <a:xfrm>
            <a:off x="395536" y="116632"/>
            <a:ext cx="5256000" cy="216000"/>
          </a:xfrm>
        </p:spPr>
        <p:txBody>
          <a:bodyPr/>
          <a:lstStyle/>
          <a:p>
            <a:r>
              <a:rPr lang="en-US" altLang="zh-CN" dirty="0" smtClean="0">
                <a:latin typeface="Times New Roman" pitchFamily="18" charset="0"/>
                <a:cs typeface="Times New Roman" pitchFamily="18" charset="0"/>
              </a:rPr>
              <a:t>Background</a:t>
            </a:r>
            <a:endParaRPr lang="zh-CN" altLang="en-US" dirty="0">
              <a:latin typeface="Times New Roman" pitchFamily="18" charset="0"/>
              <a:cs typeface="Times New Roman" pitchFamily="18" charset="0"/>
            </a:endParaRPr>
          </a:p>
        </p:txBody>
      </p:sp>
      <p:sp>
        <p:nvSpPr>
          <p:cNvPr id="9" name="文本占位符 8"/>
          <p:cNvSpPr>
            <a:spLocks noGrp="1"/>
          </p:cNvSpPr>
          <p:nvPr>
            <p:ph type="body" sz="quarter" idx="20"/>
          </p:nvPr>
        </p:nvSpPr>
        <p:spPr/>
        <p:txBody>
          <a:bodyPr/>
          <a:lstStyle/>
          <a:p>
            <a:endParaRPr lang="zh-CN" altLang="en-US"/>
          </a:p>
        </p:txBody>
      </p:sp>
      <p:sp>
        <p:nvSpPr>
          <p:cNvPr id="10" name="文本占位符 9"/>
          <p:cNvSpPr>
            <a:spLocks noGrp="1"/>
          </p:cNvSpPr>
          <p:nvPr>
            <p:ph type="body" sz="quarter" idx="22"/>
          </p:nvPr>
        </p:nvSpPr>
        <p:spPr/>
        <p:txBody>
          <a:bodyPr/>
          <a:lstStyle/>
          <a:p>
            <a:endParaRPr lang="zh-CN" altLang="en-US"/>
          </a:p>
        </p:txBody>
      </p:sp>
      <p:pic>
        <p:nvPicPr>
          <p:cNvPr id="12" name="Picture 2" descr="C:\Wellpott\Workspace\ema_screenshot_2.PNG"/>
          <p:cNvPicPr>
            <a:picLocks noGrp="1" noChangeAspect="1" noChangeArrowheads="1"/>
          </p:cNvPicPr>
          <p:nvPr>
            <p:ph type="pic" sz="quarter" idx="16"/>
          </p:nvPr>
        </p:nvPicPr>
        <p:blipFill>
          <a:blip r:embed="rId3" cstate="print">
            <a:extLst>
              <a:ext uri="{28A0092B-C50C-407E-A947-70E740481C1C}">
                <a14:useLocalDpi xmlns:a14="http://schemas.microsoft.com/office/drawing/2010/main" val="0"/>
              </a:ext>
            </a:extLst>
          </a:blip>
          <a:srcRect t="3750" b="3750"/>
          <a:stretch>
            <a:fillRect/>
          </a:stretch>
        </p:blipFill>
        <p:spPr bwMode="auto">
          <a:xfrm>
            <a:off x="4427984" y="2132855"/>
            <a:ext cx="1872208" cy="11033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0"/>
          <p:cNvPicPr>
            <a:picLocks noChangeAspect="1"/>
          </p:cNvPicPr>
          <p:nvPr/>
        </p:nvPicPr>
        <p:blipFill rotWithShape="1">
          <a:blip r:embed="rId4" cstate="print"/>
          <a:srcRect l="50567"/>
          <a:stretch/>
        </p:blipFill>
        <p:spPr>
          <a:xfrm>
            <a:off x="6372200" y="4114618"/>
            <a:ext cx="2448272" cy="1276599"/>
          </a:xfrm>
          <a:prstGeom prst="rect">
            <a:avLst/>
          </a:prstGeom>
        </p:spPr>
      </p:pic>
      <p:pic>
        <p:nvPicPr>
          <p:cNvPr id="1026" name="Picture 2"/>
          <p:cNvPicPr>
            <a:picLocks noChangeAspect="1" noChangeArrowheads="1"/>
          </p:cNvPicPr>
          <p:nvPr/>
        </p:nvPicPr>
        <p:blipFill>
          <a:blip r:embed="rId5" cstate="print"/>
          <a:srcRect/>
          <a:stretch>
            <a:fillRect/>
          </a:stretch>
        </p:blipFill>
        <p:spPr bwMode="auto">
          <a:xfrm>
            <a:off x="6372201" y="3212976"/>
            <a:ext cx="2497368" cy="1008112"/>
          </a:xfrm>
          <a:prstGeom prst="rect">
            <a:avLst/>
          </a:prstGeom>
          <a:noFill/>
          <a:ln w="9525">
            <a:noFill/>
            <a:miter lim="800000"/>
            <a:headEnd/>
            <a:tailEnd/>
          </a:ln>
        </p:spPr>
      </p:pic>
      <p:graphicFrame>
        <p:nvGraphicFramePr>
          <p:cNvPr id="20" name="图示 19"/>
          <p:cNvGraphicFramePr/>
          <p:nvPr/>
        </p:nvGraphicFramePr>
        <p:xfrm>
          <a:off x="323528" y="1052736"/>
          <a:ext cx="4848200" cy="525658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29" name="Picture 5"/>
          <p:cNvPicPr>
            <a:picLocks noChangeAspect="1" noChangeArrowheads="1"/>
          </p:cNvPicPr>
          <p:nvPr/>
        </p:nvPicPr>
        <p:blipFill>
          <a:blip r:embed="rId11" cstate="print"/>
          <a:srcRect/>
          <a:stretch>
            <a:fillRect/>
          </a:stretch>
        </p:blipFill>
        <p:spPr bwMode="auto">
          <a:xfrm>
            <a:off x="6372200" y="5368805"/>
            <a:ext cx="2448272" cy="1149148"/>
          </a:xfrm>
          <a:prstGeom prst="rect">
            <a:avLst/>
          </a:prstGeom>
          <a:noFill/>
          <a:ln w="9525">
            <a:noFill/>
            <a:miter lim="800000"/>
            <a:headEnd/>
            <a:tailEnd/>
          </a:ln>
        </p:spPr>
      </p:pic>
      <p:pic>
        <p:nvPicPr>
          <p:cNvPr id="3" name="Picture 2"/>
          <p:cNvPicPr>
            <a:picLocks noChangeAspect="1" noChangeArrowheads="1"/>
          </p:cNvPicPr>
          <p:nvPr/>
        </p:nvPicPr>
        <p:blipFill>
          <a:blip r:embed="rId12" cstate="print"/>
          <a:srcRect/>
          <a:stretch>
            <a:fillRect/>
          </a:stretch>
        </p:blipFill>
        <p:spPr bwMode="auto">
          <a:xfrm>
            <a:off x="4427985" y="908721"/>
            <a:ext cx="1835275" cy="1080119"/>
          </a:xfrm>
          <a:prstGeom prst="rect">
            <a:avLst/>
          </a:prstGeom>
          <a:noFill/>
          <a:ln w="9525">
            <a:noFill/>
            <a:miter lim="800000"/>
            <a:headEnd/>
            <a:tailEnd/>
          </a:ln>
        </p:spPr>
      </p:pic>
      <p:sp>
        <p:nvSpPr>
          <p:cNvPr id="15" name="Fußzeilenplatzhalter 4"/>
          <p:cNvSpPr>
            <a:spLocks noGrp="1"/>
          </p:cNvSpPr>
          <p:nvPr>
            <p:ph type="ftr" sz="quarter" idx="16"/>
          </p:nvPr>
        </p:nvSpPr>
        <p:spPr>
          <a:xfrm>
            <a:off x="396001" y="6552000"/>
            <a:ext cx="4896080" cy="306000"/>
          </a:xfrm>
        </p:spPr>
        <p:txBody>
          <a:bodyPr/>
          <a:lstStyle/>
          <a:p>
            <a:r>
              <a:rPr lang="en-US" altLang="zh-CN" sz="900" b="1" dirty="0"/>
              <a:t>A Generative Statistical Model for Human Motion Synthesis</a:t>
            </a:r>
            <a:r>
              <a:rPr lang="en-US" altLang="zh-CN" sz="900" dirty="0" smtClean="0"/>
              <a:t>| EE/IPA | 24/07/2014</a:t>
            </a:r>
            <a:endParaRPr lang="de-DE" altLang="zh-CN" sz="9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Mercedes-Benz">
      <a:dk1>
        <a:sysClr val="windowText" lastClr="000000"/>
      </a:dk1>
      <a:lt1>
        <a:sysClr val="window" lastClr="FFFFFF"/>
      </a:lt1>
      <a:dk2>
        <a:srgbClr val="EAEAEA"/>
      </a:dk2>
      <a:lt2>
        <a:srgbClr val="B6BBC1"/>
      </a:lt2>
      <a:accent1>
        <a:srgbClr val="B6BBC1"/>
      </a:accent1>
      <a:accent2>
        <a:srgbClr val="00ADEF"/>
      </a:accent2>
      <a:accent3>
        <a:srgbClr val="0082E6"/>
      </a:accent3>
      <a:accent4>
        <a:srgbClr val="003366"/>
      </a:accent4>
      <a:accent5>
        <a:srgbClr val="333333"/>
      </a:accent5>
      <a:accent6>
        <a:srgbClr val="9F0002"/>
      </a:accent6>
      <a:hlink>
        <a:srgbClr val="0082E6"/>
      </a:hlink>
      <a:folHlink>
        <a:srgbClr val="999999"/>
      </a:folHlink>
    </a:clrScheme>
    <a:fontScheme name="Mercedes Benz">
      <a:majorFont>
        <a:latin typeface="CorpoA"/>
        <a:ea typeface=""/>
        <a:cs typeface=""/>
      </a:majorFont>
      <a:minorFont>
        <a:latin typeface="Corpo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solidFill>
            <a:srgbClr val="333333"/>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lgn="ctr">
          <a:lnSpc>
            <a:spcPct val="108000"/>
          </a:lnSpc>
          <a:spcAft>
            <a:spcPts val="1008"/>
          </a:spcAft>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nSpc>
            <a:spcPct val="108000"/>
          </a:lnSpc>
          <a:spcAft>
            <a:spcPts val="1008"/>
          </a:spcAft>
          <a:defRPr sz="2000" dirty="0" smtClean="0"/>
        </a:defPPr>
      </a:lstStyle>
    </a:txDef>
  </a:objectDefaults>
  <a:extraClrSchemeLst/>
</a:theme>
</file>

<file path=ppt/theme/theme2.xml><?xml version="1.0" encoding="utf-8"?>
<a:theme xmlns:a="http://schemas.openxmlformats.org/drawingml/2006/main" name="Draft (MB 2011)">
  <a:themeElements>
    <a:clrScheme name="Mercedes-Benz">
      <a:dk1>
        <a:sysClr val="windowText" lastClr="000000"/>
      </a:dk1>
      <a:lt1>
        <a:sysClr val="window" lastClr="FFFFFF"/>
      </a:lt1>
      <a:dk2>
        <a:srgbClr val="EAEAEA"/>
      </a:dk2>
      <a:lt2>
        <a:srgbClr val="B6BBC1"/>
      </a:lt2>
      <a:accent1>
        <a:srgbClr val="B6BBC1"/>
      </a:accent1>
      <a:accent2>
        <a:srgbClr val="00ADEF"/>
      </a:accent2>
      <a:accent3>
        <a:srgbClr val="0082E6"/>
      </a:accent3>
      <a:accent4>
        <a:srgbClr val="003366"/>
      </a:accent4>
      <a:accent5>
        <a:srgbClr val="333333"/>
      </a:accent5>
      <a:accent6>
        <a:srgbClr val="9F0002"/>
      </a:accent6>
      <a:hlink>
        <a:srgbClr val="0082E6"/>
      </a:hlink>
      <a:folHlink>
        <a:srgbClr val="999999"/>
      </a:folHlink>
    </a:clrScheme>
    <a:fontScheme name="Mercedes Benz">
      <a:majorFont>
        <a:latin typeface="CorpoA"/>
        <a:ea typeface=""/>
        <a:cs typeface=""/>
      </a:majorFont>
      <a:minorFont>
        <a:latin typeface="Corpo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solidFill>
            <a:srgbClr val="333333"/>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lgn="ctr">
          <a:lnSpc>
            <a:spcPct val="108000"/>
          </a:lnSpc>
          <a:spcAft>
            <a:spcPts val="1008"/>
          </a:spcAft>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nSpc>
            <a:spcPct val="108000"/>
          </a:lnSpc>
          <a:spcAft>
            <a:spcPts val="1008"/>
          </a:spcAft>
          <a:defRPr sz="2000" dirty="0" smtClean="0"/>
        </a:defPPr>
      </a:lstStyle>
    </a:txDef>
  </a:objectDefaults>
  <a:extraClrSchemeLst/>
</a:theme>
</file>

<file path=ppt/theme/theme3.xml><?xml version="1.0" encoding="utf-8"?>
<a:theme xmlns:a="http://schemas.openxmlformats.org/drawingml/2006/main" name="Confidential (MB 2011)">
  <a:themeElements>
    <a:clrScheme name="Mercedes-Benz">
      <a:dk1>
        <a:sysClr val="windowText" lastClr="000000"/>
      </a:dk1>
      <a:lt1>
        <a:sysClr val="window" lastClr="FFFFFF"/>
      </a:lt1>
      <a:dk2>
        <a:srgbClr val="EAEAEA"/>
      </a:dk2>
      <a:lt2>
        <a:srgbClr val="B6BBC1"/>
      </a:lt2>
      <a:accent1>
        <a:srgbClr val="B6BBC1"/>
      </a:accent1>
      <a:accent2>
        <a:srgbClr val="00ADEF"/>
      </a:accent2>
      <a:accent3>
        <a:srgbClr val="0082E6"/>
      </a:accent3>
      <a:accent4>
        <a:srgbClr val="003366"/>
      </a:accent4>
      <a:accent5>
        <a:srgbClr val="333333"/>
      </a:accent5>
      <a:accent6>
        <a:srgbClr val="9F0002"/>
      </a:accent6>
      <a:hlink>
        <a:srgbClr val="0082E6"/>
      </a:hlink>
      <a:folHlink>
        <a:srgbClr val="999999"/>
      </a:folHlink>
    </a:clrScheme>
    <a:fontScheme name="Mercedes Benz">
      <a:majorFont>
        <a:latin typeface="CorpoA"/>
        <a:ea typeface=""/>
        <a:cs typeface=""/>
      </a:majorFont>
      <a:minorFont>
        <a:latin typeface="Corpo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solidFill>
            <a:srgbClr val="333333"/>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lgn="ctr">
          <a:lnSpc>
            <a:spcPct val="108000"/>
          </a:lnSpc>
          <a:spcAft>
            <a:spcPts val="1008"/>
          </a:spcAft>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nSpc>
            <a:spcPct val="108000"/>
          </a:lnSpc>
          <a:spcAft>
            <a:spcPts val="1008"/>
          </a:spcAft>
          <a:defRPr sz="2000" dirty="0" smtClean="0"/>
        </a:defPPr>
      </a:lstStyle>
    </a:txDef>
  </a:objectDefaults>
  <a:extraClrSchemeLst/>
</a:theme>
</file>

<file path=ppt/theme/theme4.xml><?xml version="1.0" encoding="utf-8"?>
<a:theme xmlns:a="http://schemas.openxmlformats.org/drawingml/2006/main" name="Secret (MB 2011)">
  <a:themeElements>
    <a:clrScheme name="Mercedes-Benz">
      <a:dk1>
        <a:sysClr val="windowText" lastClr="000000"/>
      </a:dk1>
      <a:lt1>
        <a:sysClr val="window" lastClr="FFFFFF"/>
      </a:lt1>
      <a:dk2>
        <a:srgbClr val="EAEAEA"/>
      </a:dk2>
      <a:lt2>
        <a:srgbClr val="B6BBC1"/>
      </a:lt2>
      <a:accent1>
        <a:srgbClr val="B6BBC1"/>
      </a:accent1>
      <a:accent2>
        <a:srgbClr val="00ADEF"/>
      </a:accent2>
      <a:accent3>
        <a:srgbClr val="0082E6"/>
      </a:accent3>
      <a:accent4>
        <a:srgbClr val="003366"/>
      </a:accent4>
      <a:accent5>
        <a:srgbClr val="333333"/>
      </a:accent5>
      <a:accent6>
        <a:srgbClr val="9F0002"/>
      </a:accent6>
      <a:hlink>
        <a:srgbClr val="0082E6"/>
      </a:hlink>
      <a:folHlink>
        <a:srgbClr val="999999"/>
      </a:folHlink>
    </a:clrScheme>
    <a:fontScheme name="Mercedes Benz">
      <a:majorFont>
        <a:latin typeface="CorpoA"/>
        <a:ea typeface=""/>
        <a:cs typeface=""/>
      </a:majorFont>
      <a:minorFont>
        <a:latin typeface="Corpo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solidFill>
            <a:srgbClr val="333333"/>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lgn="ctr">
          <a:lnSpc>
            <a:spcPct val="108000"/>
          </a:lnSpc>
          <a:spcAft>
            <a:spcPts val="1008"/>
          </a:spcAft>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nSpc>
            <a:spcPct val="108000"/>
          </a:lnSpc>
          <a:spcAft>
            <a:spcPts val="1008"/>
          </a:spcAft>
          <a:defRPr sz="2000" dirty="0" smtClean="0"/>
        </a:defPPr>
      </a:lstStyle>
    </a:txDef>
  </a:objectDefaults>
  <a:extraClrSchemeLst/>
</a:theme>
</file>

<file path=ppt/theme/theme5.xml><?xml version="1.0" encoding="utf-8"?>
<a:theme xmlns:a="http://schemas.openxmlformats.org/drawingml/2006/main" name="Draft + Confidential (MB 2011)">
  <a:themeElements>
    <a:clrScheme name="Mercedes-Benz">
      <a:dk1>
        <a:sysClr val="windowText" lastClr="000000"/>
      </a:dk1>
      <a:lt1>
        <a:sysClr val="window" lastClr="FFFFFF"/>
      </a:lt1>
      <a:dk2>
        <a:srgbClr val="EAEAEA"/>
      </a:dk2>
      <a:lt2>
        <a:srgbClr val="B6BBC1"/>
      </a:lt2>
      <a:accent1>
        <a:srgbClr val="B6BBC1"/>
      </a:accent1>
      <a:accent2>
        <a:srgbClr val="00ADEF"/>
      </a:accent2>
      <a:accent3>
        <a:srgbClr val="0082E6"/>
      </a:accent3>
      <a:accent4>
        <a:srgbClr val="003366"/>
      </a:accent4>
      <a:accent5>
        <a:srgbClr val="333333"/>
      </a:accent5>
      <a:accent6>
        <a:srgbClr val="9F0002"/>
      </a:accent6>
      <a:hlink>
        <a:srgbClr val="0082E6"/>
      </a:hlink>
      <a:folHlink>
        <a:srgbClr val="999999"/>
      </a:folHlink>
    </a:clrScheme>
    <a:fontScheme name="Mercedes Benz">
      <a:majorFont>
        <a:latin typeface="CorpoA"/>
        <a:ea typeface=""/>
        <a:cs typeface=""/>
      </a:majorFont>
      <a:minorFont>
        <a:latin typeface="Corpo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solidFill>
            <a:srgbClr val="333333"/>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lgn="ctr">
          <a:lnSpc>
            <a:spcPct val="108000"/>
          </a:lnSpc>
          <a:spcAft>
            <a:spcPts val="1008"/>
          </a:spcAft>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nSpc>
            <a:spcPct val="108000"/>
          </a:lnSpc>
          <a:spcAft>
            <a:spcPts val="1008"/>
          </a:spcAft>
          <a:defRPr sz="2000" dirty="0" smtClean="0"/>
        </a:defPPr>
      </a:lstStyle>
    </a:txDef>
  </a:objectDefaults>
  <a:extraClrSchemeLst/>
</a:theme>
</file>

<file path=ppt/theme/theme6.xml><?xml version="1.0" encoding="utf-8"?>
<a:theme xmlns:a="http://schemas.openxmlformats.org/drawingml/2006/main" name="Draft + Secret (MB 2011)">
  <a:themeElements>
    <a:clrScheme name="Mercedes-Benz">
      <a:dk1>
        <a:sysClr val="windowText" lastClr="000000"/>
      </a:dk1>
      <a:lt1>
        <a:sysClr val="window" lastClr="FFFFFF"/>
      </a:lt1>
      <a:dk2>
        <a:srgbClr val="EAEAEA"/>
      </a:dk2>
      <a:lt2>
        <a:srgbClr val="B6BBC1"/>
      </a:lt2>
      <a:accent1>
        <a:srgbClr val="B6BBC1"/>
      </a:accent1>
      <a:accent2>
        <a:srgbClr val="00ADEF"/>
      </a:accent2>
      <a:accent3>
        <a:srgbClr val="0082E6"/>
      </a:accent3>
      <a:accent4>
        <a:srgbClr val="003366"/>
      </a:accent4>
      <a:accent5>
        <a:srgbClr val="333333"/>
      </a:accent5>
      <a:accent6>
        <a:srgbClr val="9F0002"/>
      </a:accent6>
      <a:hlink>
        <a:srgbClr val="0082E6"/>
      </a:hlink>
      <a:folHlink>
        <a:srgbClr val="999999"/>
      </a:folHlink>
    </a:clrScheme>
    <a:fontScheme name="Mercedes Benz">
      <a:majorFont>
        <a:latin typeface="CorpoA"/>
        <a:ea typeface=""/>
        <a:cs typeface=""/>
      </a:majorFont>
      <a:minorFont>
        <a:latin typeface="Corpo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solidFill>
            <a:srgbClr val="333333"/>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lgn="ctr">
          <a:lnSpc>
            <a:spcPct val="108000"/>
          </a:lnSpc>
          <a:spcAft>
            <a:spcPts val="1008"/>
          </a:spcAft>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nSpc>
            <a:spcPct val="108000"/>
          </a:lnSpc>
          <a:spcAft>
            <a:spcPts val="1008"/>
          </a:spcAft>
          <a:defRPr sz="2000" dirty="0" smtClean="0"/>
        </a:defPPr>
      </a:lstStyle>
    </a:txDef>
  </a:objectDefaults>
  <a:extraClrSchemeLst/>
</a:theme>
</file>

<file path=ppt/theme/theme7.xml><?xml version="1.0" encoding="utf-8"?>
<a:theme xmlns:a="http://schemas.openxmlformats.org/drawingml/2006/main" name="Larissa">
  <a:themeElements>
    <a:clrScheme name="Mercedes-Benz">
      <a:dk1>
        <a:sysClr val="windowText" lastClr="000000"/>
      </a:dk1>
      <a:lt1>
        <a:sysClr val="window" lastClr="FFFFFF"/>
      </a:lt1>
      <a:dk2>
        <a:srgbClr val="EAEAEA"/>
      </a:dk2>
      <a:lt2>
        <a:srgbClr val="B6BBC1"/>
      </a:lt2>
      <a:accent1>
        <a:srgbClr val="B6BBC1"/>
      </a:accent1>
      <a:accent2>
        <a:srgbClr val="00ADEF"/>
      </a:accent2>
      <a:accent3>
        <a:srgbClr val="0082E6"/>
      </a:accent3>
      <a:accent4>
        <a:srgbClr val="003366"/>
      </a:accent4>
      <a:accent5>
        <a:srgbClr val="333333"/>
      </a:accent5>
      <a:accent6>
        <a:srgbClr val="9F0002"/>
      </a:accent6>
      <a:hlink>
        <a:srgbClr val="0082E6"/>
      </a:hlink>
      <a:folHlink>
        <a:srgbClr val="999999"/>
      </a:folHlink>
    </a:clrScheme>
    <a:fontScheme name="Mercedes Benz">
      <a:majorFont>
        <a:latin typeface="CorpoA"/>
        <a:ea typeface=""/>
        <a:cs typeface=""/>
      </a:majorFont>
      <a:minorFont>
        <a:latin typeface="Corpo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solidFill>
            <a:srgbClr val="333333"/>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lgn="ctr">
          <a:lnSpc>
            <a:spcPct val="108000"/>
          </a:lnSpc>
          <a:spcAft>
            <a:spcPts val="1008"/>
          </a:spcAft>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nSpc>
            <a:spcPct val="108000"/>
          </a:lnSpc>
          <a:spcAft>
            <a:spcPts val="1008"/>
          </a:spcAft>
          <a:defRPr sz="2000" dirty="0" smtClean="0"/>
        </a:defPPr>
      </a:lstStyle>
    </a:txDef>
  </a:objectDefaults>
  <a:extraClrSchemeLst/>
</a:theme>
</file>

<file path=ppt/theme/theme8.xml><?xml version="1.0" encoding="utf-8"?>
<a:theme xmlns:a="http://schemas.openxmlformats.org/drawingml/2006/main" name="Larissa">
  <a:themeElements>
    <a:clrScheme name="Mercedes-Benz">
      <a:dk1>
        <a:sysClr val="windowText" lastClr="000000"/>
      </a:dk1>
      <a:lt1>
        <a:sysClr val="window" lastClr="FFFFFF"/>
      </a:lt1>
      <a:dk2>
        <a:srgbClr val="EAEAEA"/>
      </a:dk2>
      <a:lt2>
        <a:srgbClr val="B6BBC1"/>
      </a:lt2>
      <a:accent1>
        <a:srgbClr val="B6BBC1"/>
      </a:accent1>
      <a:accent2>
        <a:srgbClr val="00ADEF"/>
      </a:accent2>
      <a:accent3>
        <a:srgbClr val="0082E6"/>
      </a:accent3>
      <a:accent4>
        <a:srgbClr val="003366"/>
      </a:accent4>
      <a:accent5>
        <a:srgbClr val="333333"/>
      </a:accent5>
      <a:accent6>
        <a:srgbClr val="9F0002"/>
      </a:accent6>
      <a:hlink>
        <a:srgbClr val="0082E6"/>
      </a:hlink>
      <a:folHlink>
        <a:srgbClr val="999999"/>
      </a:folHlink>
    </a:clrScheme>
    <a:fontScheme name="Mercedes Benz">
      <a:majorFont>
        <a:latin typeface="CorpoA"/>
        <a:ea typeface=""/>
        <a:cs typeface=""/>
      </a:majorFont>
      <a:minorFont>
        <a:latin typeface="Corpo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solidFill>
            <a:srgbClr val="333333"/>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lgn="ctr">
          <a:lnSpc>
            <a:spcPct val="108000"/>
          </a:lnSpc>
          <a:spcAft>
            <a:spcPts val="1008"/>
          </a:spcAft>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nSpc>
            <a:spcPct val="108000"/>
          </a:lnSpc>
          <a:spcAft>
            <a:spcPts val="1008"/>
          </a:spcAft>
          <a:defRPr sz="200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9787</TotalTime>
  <Words>3505</Words>
  <Application>Microsoft Office PowerPoint</Application>
  <PresentationFormat>On-screen Show (4:3)</PresentationFormat>
  <Paragraphs>659</Paragraphs>
  <Slides>52</Slides>
  <Notes>31</Notes>
  <HiddenSlides>8</HiddenSlides>
  <MMClips>3</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1</vt:i4>
      </vt:variant>
      <vt:variant>
        <vt:lpstr>Slide Titles</vt:lpstr>
      </vt:variant>
      <vt:variant>
        <vt:i4>52</vt:i4>
      </vt:variant>
    </vt:vector>
  </HeadingPairs>
  <TitlesOfParts>
    <vt:vector size="68" baseType="lpstr">
      <vt:lpstr>CorpoA</vt:lpstr>
      <vt:lpstr>CorpoS</vt:lpstr>
      <vt:lpstr>SimSun</vt:lpstr>
      <vt:lpstr>SimSun</vt:lpstr>
      <vt:lpstr>Arial</vt:lpstr>
      <vt:lpstr>Cambria Math</vt:lpstr>
      <vt:lpstr>Symbol</vt:lpstr>
      <vt:lpstr>Times New Roman</vt:lpstr>
      <vt:lpstr>Wingdings</vt:lpstr>
      <vt:lpstr>template</vt:lpstr>
      <vt:lpstr>Draft (MB 2011)</vt:lpstr>
      <vt:lpstr>Confidential (MB 2011)</vt:lpstr>
      <vt:lpstr>Secret (MB 2011)</vt:lpstr>
      <vt:lpstr>Draft + Confidential (MB 2011)</vt:lpstr>
      <vt:lpstr>Draft + Secret (MB 2011)</vt:lpstr>
      <vt:lpstr>Equation</vt:lpstr>
      <vt:lpstr>A Generative Statistical Model for Human Motion Synthesis</vt:lpstr>
      <vt:lpstr>Outline</vt:lpstr>
      <vt:lpstr>Outline</vt:lpstr>
      <vt:lpstr>Motivation  </vt:lpstr>
      <vt:lpstr>Digital Simulation and Verification </vt:lpstr>
      <vt:lpstr>Outline</vt:lpstr>
      <vt:lpstr>Objective</vt:lpstr>
      <vt:lpstr>Outline</vt:lpstr>
      <vt:lpstr>Motion Synthesis Methods</vt:lpstr>
      <vt:lpstr>Motion Synthesis Methods</vt:lpstr>
      <vt:lpstr>Motion Capture &amp; Motion Data</vt:lpstr>
      <vt:lpstr>Outline</vt:lpstr>
      <vt:lpstr>Motion Graphs ++</vt:lpstr>
      <vt:lpstr>Procedure of Motion Graphs ++</vt:lpstr>
      <vt:lpstr>Procedures of Motion Graphs ++</vt:lpstr>
      <vt:lpstr>Motion Decomposition</vt:lpstr>
      <vt:lpstr>Motion Decomposition</vt:lpstr>
      <vt:lpstr>Procedures of Motion Graphs ++</vt:lpstr>
      <vt:lpstr>Motion Alignment</vt:lpstr>
      <vt:lpstr>Procedures of Motion Graphs ++</vt:lpstr>
      <vt:lpstr>Dimension Reduction</vt:lpstr>
      <vt:lpstr>Procedures of Motion Graphs ++</vt:lpstr>
      <vt:lpstr>Morphable Model</vt:lpstr>
      <vt:lpstr>PowerPoint Presentation</vt:lpstr>
      <vt:lpstr>Procedures of Motion Graphs ++</vt:lpstr>
      <vt:lpstr>Transition Distribution Modeling</vt:lpstr>
      <vt:lpstr>Procedures of Motion Graphs ++</vt:lpstr>
      <vt:lpstr>Morphable Graphs Model</vt:lpstr>
      <vt:lpstr>Procedures of Motion Graphs ++</vt:lpstr>
      <vt:lpstr>Random Motion Synthesis</vt:lpstr>
      <vt:lpstr>Procedures of Motion Graphs ++</vt:lpstr>
      <vt:lpstr>Control Motion Synthesis</vt:lpstr>
      <vt:lpstr>Outline</vt:lpstr>
      <vt:lpstr>Automatic Motion Decomposition</vt:lpstr>
      <vt:lpstr>Automatic Motion Decomposition</vt:lpstr>
      <vt:lpstr>Automatic Motion Decomposition</vt:lpstr>
      <vt:lpstr>Motion Alignment</vt:lpstr>
      <vt:lpstr>Dimension Reduction</vt:lpstr>
      <vt:lpstr>Random Walking Synthesis </vt:lpstr>
      <vt:lpstr>Control Walking Synthesis</vt:lpstr>
      <vt:lpstr>Outline</vt:lpstr>
      <vt:lpstr>Summary</vt:lpstr>
      <vt:lpstr>Future work</vt:lpstr>
      <vt:lpstr>Reference</vt:lpstr>
      <vt:lpstr>PowerPoint Presentation</vt:lpstr>
      <vt:lpstr>PowerPoint Presentation</vt:lpstr>
      <vt:lpstr>Chapter heading 45 pt on two lines</vt:lpstr>
      <vt:lpstr>Chapter heading 45 pt on two lines</vt:lpstr>
      <vt:lpstr>PowerPoint Presentation</vt:lpstr>
      <vt:lpstr>PowerPoint Presentation</vt:lpstr>
      <vt:lpstr>PowerPoint Presentation</vt:lpstr>
      <vt:lpstr>PowerPoint Presentation</vt:lpstr>
    </vt:vector>
  </TitlesOfParts>
  <Company>Daimler AG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Generative Statistical Model for Human Motion Synthesis</dc:title>
  <dc:creator>Du, Han H. (050)</dc:creator>
  <cp:lastModifiedBy>Han Du</cp:lastModifiedBy>
  <cp:revision>659</cp:revision>
  <cp:lastPrinted>2011-12-20T17:33:50Z</cp:lastPrinted>
  <dcterms:created xsi:type="dcterms:W3CDTF">2013-12-05T13:16:07Z</dcterms:created>
  <dcterms:modified xsi:type="dcterms:W3CDTF">2015-05-12T05:52:05Z</dcterms:modified>
</cp:coreProperties>
</file>